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487" r:id="rId1"/>
  </p:sldMasterIdLst>
  <p:notesMasterIdLst>
    <p:notesMasterId r:id="rId56"/>
  </p:notesMasterIdLst>
  <p:sldIdLst>
    <p:sldId id="354" r:id="rId2"/>
    <p:sldId id="382" r:id="rId3"/>
    <p:sldId id="259" r:id="rId4"/>
    <p:sldId id="313" r:id="rId5"/>
    <p:sldId id="296" r:id="rId6"/>
    <p:sldId id="303" r:id="rId7"/>
    <p:sldId id="384" r:id="rId8"/>
    <p:sldId id="385" r:id="rId9"/>
    <p:sldId id="386" r:id="rId10"/>
    <p:sldId id="329" r:id="rId11"/>
    <p:sldId id="387" r:id="rId12"/>
    <p:sldId id="276" r:id="rId13"/>
    <p:sldId id="277" r:id="rId14"/>
    <p:sldId id="278" r:id="rId15"/>
    <p:sldId id="388" r:id="rId16"/>
    <p:sldId id="356" r:id="rId17"/>
    <p:sldId id="331" r:id="rId18"/>
    <p:sldId id="280" r:id="rId19"/>
    <p:sldId id="281" r:id="rId20"/>
    <p:sldId id="306" r:id="rId21"/>
    <p:sldId id="282" r:id="rId22"/>
    <p:sldId id="285" r:id="rId23"/>
    <p:sldId id="286" r:id="rId24"/>
    <p:sldId id="338" r:id="rId25"/>
    <p:sldId id="287" r:id="rId26"/>
    <p:sldId id="258" r:id="rId27"/>
    <p:sldId id="289" r:id="rId28"/>
    <p:sldId id="262" r:id="rId29"/>
    <p:sldId id="311" r:id="rId30"/>
    <p:sldId id="307" r:id="rId31"/>
    <p:sldId id="339" r:id="rId32"/>
    <p:sldId id="367" r:id="rId33"/>
    <p:sldId id="368" r:id="rId34"/>
    <p:sldId id="369" r:id="rId35"/>
    <p:sldId id="357" r:id="rId36"/>
    <p:sldId id="358" r:id="rId37"/>
    <p:sldId id="345" r:id="rId38"/>
    <p:sldId id="346" r:id="rId39"/>
    <p:sldId id="347" r:id="rId40"/>
    <p:sldId id="348" r:id="rId41"/>
    <p:sldId id="380" r:id="rId42"/>
    <p:sldId id="350" r:id="rId43"/>
    <p:sldId id="379" r:id="rId44"/>
    <p:sldId id="351" r:id="rId45"/>
    <p:sldId id="370" r:id="rId46"/>
    <p:sldId id="389" r:id="rId47"/>
    <p:sldId id="372" r:id="rId48"/>
    <p:sldId id="373" r:id="rId49"/>
    <p:sldId id="374" r:id="rId50"/>
    <p:sldId id="375" r:id="rId51"/>
    <p:sldId id="376" r:id="rId52"/>
    <p:sldId id="377" r:id="rId53"/>
    <p:sldId id="378" r:id="rId54"/>
    <p:sldId id="361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B0F0"/>
    <a:srgbClr val="008000"/>
    <a:srgbClr val="FFFF66"/>
    <a:srgbClr val="FF3300"/>
    <a:srgbClr val="66CCFF"/>
    <a:srgbClr val="66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1F03A7-4A7A-4127-AC25-B0DE6E34A8EE}" v="87" dt="2021-03-13T06:18:57.0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226" autoAdjust="0"/>
  </p:normalViewPr>
  <p:slideViewPr>
    <p:cSldViewPr>
      <p:cViewPr varScale="1">
        <p:scale>
          <a:sx n="51" d="100"/>
          <a:sy n="51" d="100"/>
        </p:scale>
        <p:origin x="1648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7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finah Farvin binti Packeer Mohamed" userId="c0420840-0705-4e33-9785-07dc2af8c746" providerId="ADAL" clId="{77997A78-4F0E-4E8C-B635-452F9F2132C2}"/>
    <pc:docChg chg="custSel addSld delSld modSld">
      <pc:chgData name="Shafinah Farvin binti Packeer Mohamed" userId="c0420840-0705-4e33-9785-07dc2af8c746" providerId="ADAL" clId="{77997A78-4F0E-4E8C-B635-452F9F2132C2}" dt="2020-02-11T03:11:29.460" v="18" actId="47"/>
      <pc:docMkLst>
        <pc:docMk/>
      </pc:docMkLst>
      <pc:sldChg chg="modSp">
        <pc:chgData name="Shafinah Farvin binti Packeer Mohamed" userId="c0420840-0705-4e33-9785-07dc2af8c746" providerId="ADAL" clId="{77997A78-4F0E-4E8C-B635-452F9F2132C2}" dt="2020-02-11T03:08:53.812" v="2"/>
        <pc:sldMkLst>
          <pc:docMk/>
          <pc:sldMk cId="0" sldId="306"/>
        </pc:sldMkLst>
        <pc:picChg chg="mod">
          <ac:chgData name="Shafinah Farvin binti Packeer Mohamed" userId="c0420840-0705-4e33-9785-07dc2af8c746" providerId="ADAL" clId="{77997A78-4F0E-4E8C-B635-452F9F2132C2}" dt="2020-02-11T03:08:53.812" v="2"/>
          <ac:picMkLst>
            <pc:docMk/>
            <pc:sldMk cId="0" sldId="306"/>
            <ac:picMk id="61445" creationId="{00000000-0000-0000-0000-000000000000}"/>
          </ac:picMkLst>
        </pc:picChg>
      </pc:sldChg>
      <pc:sldChg chg="modSp">
        <pc:chgData name="Shafinah Farvin binti Packeer Mohamed" userId="c0420840-0705-4e33-9785-07dc2af8c746" providerId="ADAL" clId="{77997A78-4F0E-4E8C-B635-452F9F2132C2}" dt="2020-02-04T06:46:00.942" v="1" actId="33524"/>
        <pc:sldMkLst>
          <pc:docMk/>
          <pc:sldMk cId="0" sldId="375"/>
        </pc:sldMkLst>
        <pc:spChg chg="mod">
          <ac:chgData name="Shafinah Farvin binti Packeer Mohamed" userId="c0420840-0705-4e33-9785-07dc2af8c746" providerId="ADAL" clId="{77997A78-4F0E-4E8C-B635-452F9F2132C2}" dt="2020-02-04T06:46:00.942" v="1" actId="33524"/>
          <ac:spMkLst>
            <pc:docMk/>
            <pc:sldMk cId="0" sldId="375"/>
            <ac:spMk id="111619" creationId="{00000000-0000-0000-0000-000000000000}"/>
          </ac:spMkLst>
        </pc:spChg>
      </pc:sldChg>
      <pc:sldChg chg="addSp modSp add del">
        <pc:chgData name="Shafinah Farvin binti Packeer Mohamed" userId="c0420840-0705-4e33-9785-07dc2af8c746" providerId="ADAL" clId="{77997A78-4F0E-4E8C-B635-452F9F2132C2}" dt="2020-02-11T03:11:29.460" v="18" actId="47"/>
        <pc:sldMkLst>
          <pc:docMk/>
          <pc:sldMk cId="3942577839" sldId="383"/>
        </pc:sldMkLst>
        <pc:picChg chg="add mod">
          <ac:chgData name="Shafinah Farvin binti Packeer Mohamed" userId="c0420840-0705-4e33-9785-07dc2af8c746" providerId="ADAL" clId="{77997A78-4F0E-4E8C-B635-452F9F2132C2}" dt="2020-02-11T03:11:21.480" v="17"/>
          <ac:picMkLst>
            <pc:docMk/>
            <pc:sldMk cId="3942577839" sldId="383"/>
            <ac:picMk id="4" creationId="{64E7C66B-2608-4959-B77D-8D78465284B8}"/>
          </ac:picMkLst>
        </pc:picChg>
      </pc:sldChg>
    </pc:docChg>
  </pc:docChgLst>
  <pc:docChgLst>
    <pc:chgData name="Dr. Shafinah Farvin binti Packeer M" userId="c0420840-0705-4e33-9785-07dc2af8c746" providerId="ADAL" clId="{F91F03A7-4A7A-4127-AC25-B0DE6E34A8EE}"/>
    <pc:docChg chg="undo custSel addSld delSld modSld sldOrd">
      <pc:chgData name="Dr. Shafinah Farvin binti Packeer M" userId="c0420840-0705-4e33-9785-07dc2af8c746" providerId="ADAL" clId="{F91F03A7-4A7A-4127-AC25-B0DE6E34A8EE}" dt="2021-03-13T06:18:57.036" v="274"/>
      <pc:docMkLst>
        <pc:docMk/>
      </pc:docMkLst>
      <pc:sldChg chg="addSp delSp modSp del mod ord setBg setClrOvrMap">
        <pc:chgData name="Dr. Shafinah Farvin binti Packeer M" userId="c0420840-0705-4e33-9785-07dc2af8c746" providerId="ADAL" clId="{F91F03A7-4A7A-4127-AC25-B0DE6E34A8EE}" dt="2021-03-13T06:18:33.906" v="270" actId="2696"/>
        <pc:sldMkLst>
          <pc:docMk/>
          <pc:sldMk cId="197817299" sldId="258"/>
        </pc:sldMkLst>
        <pc:spChg chg="add del">
          <ac:chgData name="Dr. Shafinah Farvin binti Packeer M" userId="c0420840-0705-4e33-9785-07dc2af8c746" providerId="ADAL" clId="{F91F03A7-4A7A-4127-AC25-B0DE6E34A8EE}" dt="2021-03-13T05:58:59.005" v="148" actId="26606"/>
          <ac:spMkLst>
            <pc:docMk/>
            <pc:sldMk cId="197817299" sldId="258"/>
            <ac:spMk id="73" creationId="{A5A47686-9FEE-4CF5-850A-81E28E6AA48D}"/>
          </ac:spMkLst>
        </pc:spChg>
        <pc:spChg chg="mod">
          <ac:chgData name="Dr. Shafinah Farvin binti Packeer M" userId="c0420840-0705-4e33-9785-07dc2af8c746" providerId="ADAL" clId="{F91F03A7-4A7A-4127-AC25-B0DE6E34A8EE}" dt="2021-03-13T05:58:59.104" v="149" actId="26606"/>
          <ac:spMkLst>
            <pc:docMk/>
            <pc:sldMk cId="197817299" sldId="258"/>
            <ac:spMk id="22530" creationId="{00000000-0000-0000-0000-000000000000}"/>
          </ac:spMkLst>
        </pc:spChg>
        <pc:spChg chg="mod ord">
          <ac:chgData name="Dr. Shafinah Farvin binti Packeer M" userId="c0420840-0705-4e33-9785-07dc2af8c746" providerId="ADAL" clId="{F91F03A7-4A7A-4127-AC25-B0DE6E34A8EE}" dt="2021-03-13T06:10:55.972" v="265" actId="207"/>
          <ac:spMkLst>
            <pc:docMk/>
            <pc:sldMk cId="197817299" sldId="258"/>
            <ac:spMk id="22531" creationId="{00000000-0000-0000-0000-000000000000}"/>
          </ac:spMkLst>
        </pc:spChg>
        <pc:spChg chg="mod">
          <ac:chgData name="Dr. Shafinah Farvin binti Packeer M" userId="c0420840-0705-4e33-9785-07dc2af8c746" providerId="ADAL" clId="{F91F03A7-4A7A-4127-AC25-B0DE6E34A8EE}" dt="2021-03-13T05:59:35.988" v="158" actId="113"/>
          <ac:spMkLst>
            <pc:docMk/>
            <pc:sldMk cId="197817299" sldId="258"/>
            <ac:spMk id="22532" creationId="{00000000-0000-0000-0000-000000000000}"/>
          </ac:spMkLst>
        </pc:spChg>
        <pc:spChg chg="add">
          <ac:chgData name="Dr. Shafinah Farvin binti Packeer M" userId="c0420840-0705-4e33-9785-07dc2af8c746" providerId="ADAL" clId="{F91F03A7-4A7A-4127-AC25-B0DE6E34A8EE}" dt="2021-03-13T05:58:59.104" v="149" actId="26606"/>
          <ac:spMkLst>
            <pc:docMk/>
            <pc:sldMk cId="197817299" sldId="258"/>
            <ac:spMk id="22534" creationId="{35879851-1A1D-4246-AAA1-C484E858337D}"/>
          </ac:spMkLst>
        </pc:spChg>
        <pc:picChg chg="add mod ord">
          <ac:chgData name="Dr. Shafinah Farvin binti Packeer M" userId="c0420840-0705-4e33-9785-07dc2af8c746" providerId="ADAL" clId="{F91F03A7-4A7A-4127-AC25-B0DE6E34A8EE}" dt="2021-03-13T05:58:59.104" v="149" actId="26606"/>
          <ac:picMkLst>
            <pc:docMk/>
            <pc:sldMk cId="197817299" sldId="258"/>
            <ac:picMk id="3" creationId="{0E85AC37-36A3-4DB8-A438-5048AAC1B44F}"/>
          </ac:picMkLst>
        </pc:picChg>
      </pc:sldChg>
      <pc:sldChg chg="addSp delSp add del setBg delDesignElem">
        <pc:chgData name="Dr. Shafinah Farvin binti Packeer M" userId="c0420840-0705-4e33-9785-07dc2af8c746" providerId="ADAL" clId="{F91F03A7-4A7A-4127-AC25-B0DE6E34A8EE}" dt="2021-03-13T06:18:57.019" v="273"/>
        <pc:sldMkLst>
          <pc:docMk/>
          <pc:sldMk cId="2738184909" sldId="258"/>
        </pc:sldMkLst>
        <pc:spChg chg="add del">
          <ac:chgData name="Dr. Shafinah Farvin binti Packeer M" userId="c0420840-0705-4e33-9785-07dc2af8c746" providerId="ADAL" clId="{F91F03A7-4A7A-4127-AC25-B0DE6E34A8EE}" dt="2021-03-13T06:18:57.019" v="273"/>
          <ac:spMkLst>
            <pc:docMk/>
            <pc:sldMk cId="2738184909" sldId="258"/>
            <ac:spMk id="22534" creationId="{35879851-1A1D-4246-AAA1-C484E858337D}"/>
          </ac:spMkLst>
        </pc:spChg>
      </pc:sldChg>
      <pc:sldChg chg="addSp delSp modSp mod ord setBg delAnim modAnim">
        <pc:chgData name="Dr. Shafinah Farvin binti Packeer M" userId="c0420840-0705-4e33-9785-07dc2af8c746" providerId="ADAL" clId="{F91F03A7-4A7A-4127-AC25-B0DE6E34A8EE}" dt="2021-03-13T06:01:44.862" v="178"/>
        <pc:sldMkLst>
          <pc:docMk/>
          <pc:sldMk cId="0" sldId="364"/>
        </pc:sldMkLst>
        <pc:spChg chg="mod">
          <ac:chgData name="Dr. Shafinah Farvin binti Packeer M" userId="c0420840-0705-4e33-9785-07dc2af8c746" providerId="ADAL" clId="{F91F03A7-4A7A-4127-AC25-B0DE6E34A8EE}" dt="2021-03-13T06:01:09.530" v="173" actId="1076"/>
          <ac:spMkLst>
            <pc:docMk/>
            <pc:sldMk cId="0" sldId="364"/>
            <ac:spMk id="8" creationId="{00000000-0000-0000-0000-000000000000}"/>
          </ac:spMkLst>
        </pc:spChg>
        <pc:spChg chg="add">
          <ac:chgData name="Dr. Shafinah Farvin binti Packeer M" userId="c0420840-0705-4e33-9785-07dc2af8c746" providerId="ADAL" clId="{F91F03A7-4A7A-4127-AC25-B0DE6E34A8EE}" dt="2021-03-13T05:04:54.809" v="98" actId="26606"/>
          <ac:spMkLst>
            <pc:docMk/>
            <pc:sldMk cId="0" sldId="364"/>
            <ac:spMk id="72" creationId="{2B258D2B-6AC3-4B3A-A87C-FD7E6517826E}"/>
          </ac:spMkLst>
        </pc:spChg>
        <pc:spChg chg="add">
          <ac:chgData name="Dr. Shafinah Farvin binti Packeer M" userId="c0420840-0705-4e33-9785-07dc2af8c746" providerId="ADAL" clId="{F91F03A7-4A7A-4127-AC25-B0DE6E34A8EE}" dt="2021-03-13T05:04:54.809" v="98" actId="26606"/>
          <ac:spMkLst>
            <pc:docMk/>
            <pc:sldMk cId="0" sldId="364"/>
            <ac:spMk id="74" creationId="{8D55DD8B-9BF9-4B91-A22D-2D3F2AEFF189}"/>
          </ac:spMkLst>
        </pc:spChg>
        <pc:spChg chg="mod ord">
          <ac:chgData name="Dr. Shafinah Farvin binti Packeer M" userId="c0420840-0705-4e33-9785-07dc2af8c746" providerId="ADAL" clId="{F91F03A7-4A7A-4127-AC25-B0DE6E34A8EE}" dt="2021-03-13T05:04:54.809" v="98" actId="26606"/>
          <ac:spMkLst>
            <pc:docMk/>
            <pc:sldMk cId="0" sldId="364"/>
            <ac:spMk id="25602" creationId="{00000000-0000-0000-0000-000000000000}"/>
          </ac:spMkLst>
        </pc:spChg>
        <pc:spChg chg="mod">
          <ac:chgData name="Dr. Shafinah Farvin binti Packeer M" userId="c0420840-0705-4e33-9785-07dc2af8c746" providerId="ADAL" clId="{F91F03A7-4A7A-4127-AC25-B0DE6E34A8EE}" dt="2021-03-13T05:06:30.047" v="121" actId="1076"/>
          <ac:spMkLst>
            <pc:docMk/>
            <pc:sldMk cId="0" sldId="364"/>
            <ac:spMk id="25603" creationId="{00000000-0000-0000-0000-000000000000}"/>
          </ac:spMkLst>
        </pc:spChg>
        <pc:picChg chg="add del mod ord">
          <ac:chgData name="Dr. Shafinah Farvin binti Packeer M" userId="c0420840-0705-4e33-9785-07dc2af8c746" providerId="ADAL" clId="{F91F03A7-4A7A-4127-AC25-B0DE6E34A8EE}" dt="2021-03-13T05:05:09.371" v="104" actId="478"/>
          <ac:picMkLst>
            <pc:docMk/>
            <pc:sldMk cId="0" sldId="364"/>
            <ac:picMk id="5" creationId="{0950712A-0F70-4B02-9A6A-FED52FC10B75}"/>
          </ac:picMkLst>
        </pc:picChg>
        <pc:picChg chg="add mod ord">
          <ac:chgData name="Dr. Shafinah Farvin binti Packeer M" userId="c0420840-0705-4e33-9785-07dc2af8c746" providerId="ADAL" clId="{F91F03A7-4A7A-4127-AC25-B0DE6E34A8EE}" dt="2021-03-13T06:01:16.687" v="174" actId="1076"/>
          <ac:picMkLst>
            <pc:docMk/>
            <pc:sldMk cId="0" sldId="364"/>
            <ac:picMk id="9" creationId="{70F78454-9D08-4174-A8EB-D2C3CE01AE9A}"/>
          </ac:picMkLst>
        </pc:picChg>
      </pc:sldChg>
      <pc:sldChg chg="addSp delSp modSp mod ord addAnim delAnim modAnim">
        <pc:chgData name="Dr. Shafinah Farvin binti Packeer M" userId="c0420840-0705-4e33-9785-07dc2af8c746" providerId="ADAL" clId="{F91F03A7-4A7A-4127-AC25-B0DE6E34A8EE}" dt="2021-03-13T06:12:52.885" v="267"/>
        <pc:sldMkLst>
          <pc:docMk/>
          <pc:sldMk cId="0" sldId="366"/>
        </pc:sldMkLst>
        <pc:spChg chg="add del mod">
          <ac:chgData name="Dr. Shafinah Farvin binti Packeer M" userId="c0420840-0705-4e33-9785-07dc2af8c746" providerId="ADAL" clId="{F91F03A7-4A7A-4127-AC25-B0DE6E34A8EE}" dt="2021-03-13T06:00:19.815" v="167" actId="478"/>
          <ac:spMkLst>
            <pc:docMk/>
            <pc:sldMk cId="0" sldId="366"/>
            <ac:spMk id="2" creationId="{9ECBD616-DAE0-4C1E-ACEF-12DF3891ADC8}"/>
          </ac:spMkLst>
        </pc:spChg>
        <pc:spChg chg="add mod ord">
          <ac:chgData name="Dr. Shafinah Farvin binti Packeer M" userId="c0420840-0705-4e33-9785-07dc2af8c746" providerId="ADAL" clId="{F91F03A7-4A7A-4127-AC25-B0DE6E34A8EE}" dt="2021-03-13T06:07:28.086" v="260" actId="14100"/>
          <ac:spMkLst>
            <pc:docMk/>
            <pc:sldMk cId="0" sldId="366"/>
            <ac:spMk id="4" creationId="{DCAAC3B9-F285-4533-977E-55F476228848}"/>
          </ac:spMkLst>
        </pc:spChg>
        <pc:spChg chg="mod">
          <ac:chgData name="Dr. Shafinah Farvin binti Packeer M" userId="c0420840-0705-4e33-9785-07dc2af8c746" providerId="ADAL" clId="{F91F03A7-4A7A-4127-AC25-B0DE6E34A8EE}" dt="2021-03-13T06:07:35.299" v="261" actId="1076"/>
          <ac:spMkLst>
            <pc:docMk/>
            <pc:sldMk cId="0" sldId="366"/>
            <ac:spMk id="24578" creationId="{00000000-0000-0000-0000-000000000000}"/>
          </ac:spMkLst>
        </pc:spChg>
        <pc:spChg chg="del">
          <ac:chgData name="Dr. Shafinah Farvin binti Packeer M" userId="c0420840-0705-4e33-9785-07dc2af8c746" providerId="ADAL" clId="{F91F03A7-4A7A-4127-AC25-B0DE6E34A8EE}" dt="2021-03-13T06:05:43.866" v="196" actId="478"/>
          <ac:spMkLst>
            <pc:docMk/>
            <pc:sldMk cId="0" sldId="366"/>
            <ac:spMk id="24579" creationId="{00000000-0000-0000-0000-000000000000}"/>
          </ac:spMkLst>
        </pc:spChg>
        <pc:picChg chg="mod modCrop">
          <ac:chgData name="Dr. Shafinah Farvin binti Packeer M" userId="c0420840-0705-4e33-9785-07dc2af8c746" providerId="ADAL" clId="{F91F03A7-4A7A-4127-AC25-B0DE6E34A8EE}" dt="2021-03-13T06:04:46.100" v="189" actId="732"/>
          <ac:picMkLst>
            <pc:docMk/>
            <pc:sldMk cId="0" sldId="366"/>
            <ac:picMk id="3" creationId="{00000000-0000-0000-0000-000000000000}"/>
          </ac:picMkLst>
        </pc:picChg>
        <pc:picChg chg="del">
          <ac:chgData name="Dr. Shafinah Farvin binti Packeer M" userId="c0420840-0705-4e33-9785-07dc2af8c746" providerId="ADAL" clId="{F91F03A7-4A7A-4127-AC25-B0DE6E34A8EE}" dt="2021-03-13T06:00:15.881" v="165" actId="478"/>
          <ac:picMkLst>
            <pc:docMk/>
            <pc:sldMk cId="0" sldId="366"/>
            <ac:picMk id="8" creationId="{00000000-0000-0000-0000-000000000000}"/>
          </ac:picMkLst>
        </pc:picChg>
        <pc:picChg chg="add del mod ord">
          <ac:chgData name="Dr. Shafinah Farvin binti Packeer M" userId="c0420840-0705-4e33-9785-07dc2af8c746" providerId="ADAL" clId="{F91F03A7-4A7A-4127-AC25-B0DE6E34A8EE}" dt="2021-03-13T06:02:11.876" v="180" actId="478"/>
          <ac:picMkLst>
            <pc:docMk/>
            <pc:sldMk cId="0" sldId="366"/>
            <ac:picMk id="9" creationId="{657CA22E-CA1D-4A30-B209-E8C537697F8D}"/>
          </ac:picMkLst>
        </pc:picChg>
      </pc:sldChg>
      <pc:sldChg chg="addSp delSp modSp del mod ord delAnim modAnim">
        <pc:chgData name="Dr. Shafinah Farvin binti Packeer M" userId="c0420840-0705-4e33-9785-07dc2af8c746" providerId="ADAL" clId="{F91F03A7-4A7A-4127-AC25-B0DE6E34A8EE}" dt="2021-03-13T05:06:10.288" v="120" actId="47"/>
        <pc:sldMkLst>
          <pc:docMk/>
          <pc:sldMk cId="796098611" sldId="381"/>
        </pc:sldMkLst>
        <pc:spChg chg="add del mod">
          <ac:chgData name="Dr. Shafinah Farvin binti Packeer M" userId="c0420840-0705-4e33-9785-07dc2af8c746" providerId="ADAL" clId="{F91F03A7-4A7A-4127-AC25-B0DE6E34A8EE}" dt="2021-03-13T04:45:39.748" v="4" actId="478"/>
          <ac:spMkLst>
            <pc:docMk/>
            <pc:sldMk cId="796098611" sldId="381"/>
            <ac:spMk id="2" creationId="{12AE5236-C5E0-49B2-BE97-D77025DDD190}"/>
          </ac:spMkLst>
        </pc:spChg>
        <pc:spChg chg="del">
          <ac:chgData name="Dr. Shafinah Farvin binti Packeer M" userId="c0420840-0705-4e33-9785-07dc2af8c746" providerId="ADAL" clId="{F91F03A7-4A7A-4127-AC25-B0DE6E34A8EE}" dt="2021-03-13T05:01:10.341" v="56" actId="478"/>
          <ac:spMkLst>
            <pc:docMk/>
            <pc:sldMk cId="796098611" sldId="381"/>
            <ac:spMk id="7" creationId="{00000000-0000-0000-0000-000000000000}"/>
          </ac:spMkLst>
        </pc:spChg>
        <pc:picChg chg="del mod">
          <ac:chgData name="Dr. Shafinah Farvin binti Packeer M" userId="c0420840-0705-4e33-9785-07dc2af8c746" providerId="ADAL" clId="{F91F03A7-4A7A-4127-AC25-B0DE6E34A8EE}" dt="2021-03-13T04:45:37.186" v="3" actId="478"/>
          <ac:picMkLst>
            <pc:docMk/>
            <pc:sldMk cId="796098611" sldId="381"/>
            <ac:picMk id="3" creationId="{00000000-0000-0000-0000-000000000000}"/>
          </ac:picMkLst>
        </pc:picChg>
        <pc:picChg chg="del mod">
          <ac:chgData name="Dr. Shafinah Farvin binti Packeer M" userId="c0420840-0705-4e33-9785-07dc2af8c746" providerId="ADAL" clId="{F91F03A7-4A7A-4127-AC25-B0DE6E34A8EE}" dt="2021-03-13T04:46:51.712" v="19" actId="478"/>
          <ac:picMkLst>
            <pc:docMk/>
            <pc:sldMk cId="796098611" sldId="381"/>
            <ac:picMk id="6" creationId="{00000000-0000-0000-0000-000000000000}"/>
          </ac:picMkLst>
        </pc:picChg>
        <pc:picChg chg="add mod">
          <ac:chgData name="Dr. Shafinah Farvin binti Packeer M" userId="c0420840-0705-4e33-9785-07dc2af8c746" providerId="ADAL" clId="{F91F03A7-4A7A-4127-AC25-B0DE6E34A8EE}" dt="2021-03-13T05:05:12.126" v="105" actId="1076"/>
          <ac:picMkLst>
            <pc:docMk/>
            <pc:sldMk cId="796098611" sldId="381"/>
            <ac:picMk id="8" creationId="{BD63A547-BE15-4FCD-B48D-CD54C885AB8B}"/>
          </ac:picMkLst>
        </pc:picChg>
        <pc:picChg chg="add del mod ord">
          <ac:chgData name="Dr. Shafinah Farvin binti Packeer M" userId="c0420840-0705-4e33-9785-07dc2af8c746" providerId="ADAL" clId="{F91F03A7-4A7A-4127-AC25-B0DE6E34A8EE}" dt="2021-03-13T05:02:06.214" v="67" actId="478"/>
          <ac:picMkLst>
            <pc:docMk/>
            <pc:sldMk cId="796098611" sldId="381"/>
            <ac:picMk id="10" creationId="{9CB75A73-0C0F-4AEB-86D3-BC93B4CE923B}"/>
          </ac:picMkLst>
        </pc:picChg>
        <pc:picChg chg="add del mod ord">
          <ac:chgData name="Dr. Shafinah Farvin binti Packeer M" userId="c0420840-0705-4e33-9785-07dc2af8c746" providerId="ADAL" clId="{F91F03A7-4A7A-4127-AC25-B0DE6E34A8EE}" dt="2021-03-13T05:02:03.311" v="64" actId="478"/>
          <ac:picMkLst>
            <pc:docMk/>
            <pc:sldMk cId="796098611" sldId="381"/>
            <ac:picMk id="12" creationId="{2FB78F32-08F5-4994-8453-A17E1CA846BA}"/>
          </ac:picMkLst>
        </pc:picChg>
      </pc:sldChg>
      <pc:sldChg chg="ord">
        <pc:chgData name="Dr. Shafinah Farvin binti Packeer M" userId="c0420840-0705-4e33-9785-07dc2af8c746" providerId="ADAL" clId="{F91F03A7-4A7A-4127-AC25-B0DE6E34A8EE}" dt="2021-03-13T06:02:54.153" v="187"/>
        <pc:sldMkLst>
          <pc:docMk/>
          <pc:sldMk cId="1219738726" sldId="382"/>
        </pc:sldMkLst>
      </pc:sldChg>
      <pc:sldChg chg="addSp delSp modSp new mod ord setBg">
        <pc:chgData name="Dr. Shafinah Farvin binti Packeer M" userId="c0420840-0705-4e33-9785-07dc2af8c746" providerId="ADAL" clId="{F91F03A7-4A7A-4127-AC25-B0DE6E34A8EE}" dt="2021-03-13T05:10:01.947" v="143" actId="1076"/>
        <pc:sldMkLst>
          <pc:docMk/>
          <pc:sldMk cId="4007212716" sldId="383"/>
        </pc:sldMkLst>
        <pc:spChg chg="del mod">
          <ac:chgData name="Dr. Shafinah Farvin binti Packeer M" userId="c0420840-0705-4e33-9785-07dc2af8c746" providerId="ADAL" clId="{F91F03A7-4A7A-4127-AC25-B0DE6E34A8EE}" dt="2021-03-13T05:02:31.206" v="71" actId="478"/>
          <ac:spMkLst>
            <pc:docMk/>
            <pc:sldMk cId="4007212716" sldId="383"/>
            <ac:spMk id="2" creationId="{40ACDF84-8590-4A78-AEF4-32D7929300A8}"/>
          </ac:spMkLst>
        </pc:spChg>
        <pc:spChg chg="del">
          <ac:chgData name="Dr. Shafinah Farvin binti Packeer M" userId="c0420840-0705-4e33-9785-07dc2af8c746" providerId="ADAL" clId="{F91F03A7-4A7A-4127-AC25-B0DE6E34A8EE}" dt="2021-03-13T05:02:34.481" v="72" actId="478"/>
          <ac:spMkLst>
            <pc:docMk/>
            <pc:sldMk cId="4007212716" sldId="383"/>
            <ac:spMk id="3" creationId="{F071FFE8-86F0-421D-9C06-70FC158634B3}"/>
          </ac:spMkLst>
        </pc:spChg>
        <pc:spChg chg="mod ord">
          <ac:chgData name="Dr. Shafinah Farvin binti Packeer M" userId="c0420840-0705-4e33-9785-07dc2af8c746" providerId="ADAL" clId="{F91F03A7-4A7A-4127-AC25-B0DE6E34A8EE}" dt="2021-03-13T05:07:17.125" v="137" actId="26606"/>
          <ac:spMkLst>
            <pc:docMk/>
            <pc:sldMk cId="4007212716" sldId="383"/>
            <ac:spMk id="4" creationId="{C13D90CC-9141-4EE4-A2A7-C56625BD2322}"/>
          </ac:spMkLst>
        </pc:spChg>
        <pc:spChg chg="add del">
          <ac:chgData name="Dr. Shafinah Farvin binti Packeer M" userId="c0420840-0705-4e33-9785-07dc2af8c746" providerId="ADAL" clId="{F91F03A7-4A7A-4127-AC25-B0DE6E34A8EE}" dt="2021-03-13T05:04:14.746" v="94" actId="26606"/>
          <ac:spMkLst>
            <pc:docMk/>
            <pc:sldMk cId="4007212716" sldId="383"/>
            <ac:spMk id="41" creationId="{5495CD16-BB01-4344-A81F-9C8E8F2E5C9B}"/>
          </ac:spMkLst>
        </pc:spChg>
        <pc:spChg chg="add del">
          <ac:chgData name="Dr. Shafinah Farvin binti Packeer M" userId="c0420840-0705-4e33-9785-07dc2af8c746" providerId="ADAL" clId="{F91F03A7-4A7A-4127-AC25-B0DE6E34A8EE}" dt="2021-03-13T05:04:14.746" v="94" actId="26606"/>
          <ac:spMkLst>
            <pc:docMk/>
            <pc:sldMk cId="4007212716" sldId="383"/>
            <ac:spMk id="43" creationId="{567FD93A-AFA0-4A02-8037-64C5A2B36750}"/>
          </ac:spMkLst>
        </pc:spChg>
        <pc:spChg chg="add mod">
          <ac:chgData name="Dr. Shafinah Farvin binti Packeer M" userId="c0420840-0705-4e33-9785-07dc2af8c746" providerId="ADAL" clId="{F91F03A7-4A7A-4127-AC25-B0DE6E34A8EE}" dt="2021-03-13T05:10:01.947" v="143" actId="1076"/>
          <ac:spMkLst>
            <pc:docMk/>
            <pc:sldMk cId="4007212716" sldId="383"/>
            <ac:spMk id="44" creationId="{BD07380A-377A-4453-9170-BAF9E42D1786}"/>
          </ac:spMkLst>
        </pc:spChg>
        <pc:spChg chg="add del">
          <ac:chgData name="Dr. Shafinah Farvin binti Packeer M" userId="c0420840-0705-4e33-9785-07dc2af8c746" providerId="ADAL" clId="{F91F03A7-4A7A-4127-AC25-B0DE6E34A8EE}" dt="2021-03-13T05:04:14.746" v="94" actId="26606"/>
          <ac:spMkLst>
            <pc:docMk/>
            <pc:sldMk cId="4007212716" sldId="383"/>
            <ac:spMk id="45" creationId="{06FF0359-5066-4F90-9038-F93A70B255B1}"/>
          </ac:spMkLst>
        </pc:spChg>
        <pc:spChg chg="add del">
          <ac:chgData name="Dr. Shafinah Farvin binti Packeer M" userId="c0420840-0705-4e33-9785-07dc2af8c746" providerId="ADAL" clId="{F91F03A7-4A7A-4127-AC25-B0DE6E34A8EE}" dt="2021-03-13T05:04:14.746" v="94" actId="26606"/>
          <ac:spMkLst>
            <pc:docMk/>
            <pc:sldMk cId="4007212716" sldId="383"/>
            <ac:spMk id="47" creationId="{92FDD37D-02BF-479A-BC17-F911BEA891F9}"/>
          </ac:spMkLst>
        </pc:spChg>
        <pc:spChg chg="add del">
          <ac:chgData name="Dr. Shafinah Farvin binti Packeer M" userId="c0420840-0705-4e33-9785-07dc2af8c746" providerId="ADAL" clId="{F91F03A7-4A7A-4127-AC25-B0DE6E34A8EE}" dt="2021-03-13T05:07:17.125" v="137" actId="26606"/>
          <ac:spMkLst>
            <pc:docMk/>
            <pc:sldMk cId="4007212716" sldId="383"/>
            <ac:spMk id="51" creationId="{5495CD16-BB01-4344-A81F-9C8E8F2E5C9B}"/>
          </ac:spMkLst>
        </pc:spChg>
        <pc:spChg chg="add del">
          <ac:chgData name="Dr. Shafinah Farvin binti Packeer M" userId="c0420840-0705-4e33-9785-07dc2af8c746" providerId="ADAL" clId="{F91F03A7-4A7A-4127-AC25-B0DE6E34A8EE}" dt="2021-03-13T05:07:17.125" v="137" actId="26606"/>
          <ac:spMkLst>
            <pc:docMk/>
            <pc:sldMk cId="4007212716" sldId="383"/>
            <ac:spMk id="52" creationId="{567FD93A-AFA0-4A02-8037-64C5A2B36750}"/>
          </ac:spMkLst>
        </pc:spChg>
        <pc:spChg chg="add del">
          <ac:chgData name="Dr. Shafinah Farvin binti Packeer M" userId="c0420840-0705-4e33-9785-07dc2af8c746" providerId="ADAL" clId="{F91F03A7-4A7A-4127-AC25-B0DE6E34A8EE}" dt="2021-03-13T05:07:17.125" v="137" actId="26606"/>
          <ac:spMkLst>
            <pc:docMk/>
            <pc:sldMk cId="4007212716" sldId="383"/>
            <ac:spMk id="53" creationId="{3FD456BE-F905-48FA-8270-1057CAD4B873}"/>
          </ac:spMkLst>
        </pc:spChg>
        <pc:spChg chg="add del">
          <ac:chgData name="Dr. Shafinah Farvin binti Packeer M" userId="c0420840-0705-4e33-9785-07dc2af8c746" providerId="ADAL" clId="{F91F03A7-4A7A-4127-AC25-B0DE6E34A8EE}" dt="2021-03-13T05:07:17.125" v="137" actId="26606"/>
          <ac:spMkLst>
            <pc:docMk/>
            <pc:sldMk cId="4007212716" sldId="383"/>
            <ac:spMk id="86" creationId="{D927AF5C-4415-4C75-96FF-D34E2CF73B81}"/>
          </ac:spMkLst>
        </pc:spChg>
        <pc:spChg chg="add del">
          <ac:chgData name="Dr. Shafinah Farvin binti Packeer M" userId="c0420840-0705-4e33-9785-07dc2af8c746" providerId="ADAL" clId="{F91F03A7-4A7A-4127-AC25-B0DE6E34A8EE}" dt="2021-03-13T05:07:17.125" v="137" actId="26606"/>
          <ac:spMkLst>
            <pc:docMk/>
            <pc:sldMk cId="4007212716" sldId="383"/>
            <ac:spMk id="88" creationId="{817CA632-DDA7-4926-856E-5F05C2F20290}"/>
          </ac:spMkLst>
        </pc:spChg>
        <pc:spChg chg="add del">
          <ac:chgData name="Dr. Shafinah Farvin binti Packeer M" userId="c0420840-0705-4e33-9785-07dc2af8c746" providerId="ADAL" clId="{F91F03A7-4A7A-4127-AC25-B0DE6E34A8EE}" dt="2021-03-13T05:07:17.125" v="137" actId="26606"/>
          <ac:spMkLst>
            <pc:docMk/>
            <pc:sldMk cId="4007212716" sldId="383"/>
            <ac:spMk id="90" creationId="{0E0280FD-D179-46D3-A007-52C404F94526}"/>
          </ac:spMkLst>
        </pc:spChg>
        <pc:spChg chg="add del">
          <ac:chgData name="Dr. Shafinah Farvin binti Packeer M" userId="c0420840-0705-4e33-9785-07dc2af8c746" providerId="ADAL" clId="{F91F03A7-4A7A-4127-AC25-B0DE6E34A8EE}" dt="2021-03-13T05:07:17.125" v="137" actId="26606"/>
          <ac:spMkLst>
            <pc:docMk/>
            <pc:sldMk cId="4007212716" sldId="383"/>
            <ac:spMk id="92" creationId="{9BF5DC2B-66DB-4509-96F7-F04939000C96}"/>
          </ac:spMkLst>
        </pc:spChg>
        <pc:grpChg chg="add del">
          <ac:chgData name="Dr. Shafinah Farvin binti Packeer M" userId="c0420840-0705-4e33-9785-07dc2af8c746" providerId="ADAL" clId="{F91F03A7-4A7A-4127-AC25-B0DE6E34A8EE}" dt="2021-03-13T05:04:14.746" v="94" actId="26606"/>
          <ac:grpSpMkLst>
            <pc:docMk/>
            <pc:sldMk cId="4007212716" sldId="383"/>
            <ac:grpSpMk id="13" creationId="{F55A28D9-E151-47FC-B84D-D9610D0639C7}"/>
          </ac:grpSpMkLst>
        </pc:grpChg>
        <pc:grpChg chg="add del">
          <ac:chgData name="Dr. Shafinah Farvin binti Packeer M" userId="c0420840-0705-4e33-9785-07dc2af8c746" providerId="ADAL" clId="{F91F03A7-4A7A-4127-AC25-B0DE6E34A8EE}" dt="2021-03-13T05:04:14.746" v="94" actId="26606"/>
          <ac:grpSpMkLst>
            <pc:docMk/>
            <pc:sldMk cId="4007212716" sldId="383"/>
            <ac:grpSpMk id="27" creationId="{468AC462-B596-49AF-ACBF-8E851D4DA8FA}"/>
          </ac:grpSpMkLst>
        </pc:grpChg>
        <pc:grpChg chg="add del">
          <ac:chgData name="Dr. Shafinah Farvin binti Packeer M" userId="c0420840-0705-4e33-9785-07dc2af8c746" providerId="ADAL" clId="{F91F03A7-4A7A-4127-AC25-B0DE6E34A8EE}" dt="2021-03-13T05:07:17.125" v="137" actId="26606"/>
          <ac:grpSpMkLst>
            <pc:docMk/>
            <pc:sldMk cId="4007212716" sldId="383"/>
            <ac:grpSpMk id="49" creationId="{F55A28D9-E151-47FC-B84D-D9610D0639C7}"/>
          </ac:grpSpMkLst>
        </pc:grpChg>
        <pc:grpChg chg="add del">
          <ac:chgData name="Dr. Shafinah Farvin binti Packeer M" userId="c0420840-0705-4e33-9785-07dc2af8c746" providerId="ADAL" clId="{F91F03A7-4A7A-4127-AC25-B0DE6E34A8EE}" dt="2021-03-13T05:07:17.125" v="137" actId="26606"/>
          <ac:grpSpMkLst>
            <pc:docMk/>
            <pc:sldMk cId="4007212716" sldId="383"/>
            <ac:grpSpMk id="50" creationId="{468AC462-B596-49AF-ACBF-8E851D4DA8FA}"/>
          </ac:grpSpMkLst>
        </pc:grpChg>
        <pc:grpChg chg="add del">
          <ac:chgData name="Dr. Shafinah Farvin binti Packeer M" userId="c0420840-0705-4e33-9785-07dc2af8c746" providerId="ADAL" clId="{F91F03A7-4A7A-4127-AC25-B0DE6E34A8EE}" dt="2021-03-13T05:07:17.125" v="137" actId="26606"/>
          <ac:grpSpMkLst>
            <pc:docMk/>
            <pc:sldMk cId="4007212716" sldId="383"/>
            <ac:grpSpMk id="58" creationId="{40F598D0-0F0E-4968-B1D9-18A8CA15446F}"/>
          </ac:grpSpMkLst>
        </pc:grpChg>
        <pc:grpChg chg="add del">
          <ac:chgData name="Dr. Shafinah Farvin binti Packeer M" userId="c0420840-0705-4e33-9785-07dc2af8c746" providerId="ADAL" clId="{F91F03A7-4A7A-4127-AC25-B0DE6E34A8EE}" dt="2021-03-13T05:07:17.125" v="137" actId="26606"/>
          <ac:grpSpMkLst>
            <pc:docMk/>
            <pc:sldMk cId="4007212716" sldId="383"/>
            <ac:grpSpMk id="72" creationId="{A45A5D64-394A-4ABB-938B-187FE2880371}"/>
          </ac:grpSpMkLst>
        </pc:grpChg>
        <pc:picChg chg="add mod ord">
          <ac:chgData name="Dr. Shafinah Farvin binti Packeer M" userId="c0420840-0705-4e33-9785-07dc2af8c746" providerId="ADAL" clId="{F91F03A7-4A7A-4127-AC25-B0DE6E34A8EE}" dt="2021-03-13T05:07:17.125" v="137" actId="26606"/>
          <ac:picMkLst>
            <pc:docMk/>
            <pc:sldMk cId="4007212716" sldId="383"/>
            <ac:picMk id="6" creationId="{91E4D80D-E06B-4A8F-88B3-04950349706A}"/>
          </ac:picMkLst>
        </pc:picChg>
        <pc:picChg chg="add mod">
          <ac:chgData name="Dr. Shafinah Farvin binti Packeer M" userId="c0420840-0705-4e33-9785-07dc2af8c746" providerId="ADAL" clId="{F91F03A7-4A7A-4127-AC25-B0DE6E34A8EE}" dt="2021-03-13T05:07:17.125" v="137" actId="26606"/>
          <ac:picMkLst>
            <pc:docMk/>
            <pc:sldMk cId="4007212716" sldId="383"/>
            <ac:picMk id="8" creationId="{9B14F4A0-DA61-40CC-822D-09200569F334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44A4CF-9297-4BA7-95DE-20E1E771861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82B753F-F0E5-4B70-851C-F0179A2C0348}">
      <dgm:prSet/>
      <dgm:spPr/>
      <dgm:t>
        <a:bodyPr/>
        <a:lstStyle/>
        <a:p>
          <a:r>
            <a:rPr lang="en-US" b="1" dirty="0"/>
            <a:t>CPU</a:t>
          </a:r>
          <a:r>
            <a:rPr lang="en-US" dirty="0"/>
            <a:t> </a:t>
          </a:r>
        </a:p>
      </dgm:t>
    </dgm:pt>
    <dgm:pt modelId="{BB293F3B-0A9D-4970-B557-248DC4C803D8}" type="parTrans" cxnId="{20D993EF-C386-4CE5-9A8B-2BE416F69418}">
      <dgm:prSet/>
      <dgm:spPr/>
      <dgm:t>
        <a:bodyPr/>
        <a:lstStyle/>
        <a:p>
          <a:endParaRPr lang="en-US"/>
        </a:p>
      </dgm:t>
    </dgm:pt>
    <dgm:pt modelId="{E080EB91-BA79-4B4C-A647-9D0F67A071CA}" type="sibTrans" cxnId="{20D993EF-C386-4CE5-9A8B-2BE416F69418}">
      <dgm:prSet/>
      <dgm:spPr/>
      <dgm:t>
        <a:bodyPr/>
        <a:lstStyle/>
        <a:p>
          <a:endParaRPr lang="en-US"/>
        </a:p>
      </dgm:t>
    </dgm:pt>
    <dgm:pt modelId="{88ABF2D6-BF17-4643-A280-09F2556F2581}">
      <dgm:prSet/>
      <dgm:spPr/>
      <dgm:t>
        <a:bodyPr/>
        <a:lstStyle/>
        <a:p>
          <a:r>
            <a:rPr lang="en-US" dirty="0"/>
            <a:t>Brain of the computer, </a:t>
          </a:r>
        </a:p>
      </dgm:t>
    </dgm:pt>
    <dgm:pt modelId="{2BB91048-8CE8-42D3-9747-12DF7B8E9943}" type="parTrans" cxnId="{29CDBF4A-207B-4B36-9329-B28C74057414}">
      <dgm:prSet/>
      <dgm:spPr/>
      <dgm:t>
        <a:bodyPr/>
        <a:lstStyle/>
        <a:p>
          <a:endParaRPr lang="en-US"/>
        </a:p>
      </dgm:t>
    </dgm:pt>
    <dgm:pt modelId="{E8345509-E9CE-4C99-911B-919A9358576C}" type="sibTrans" cxnId="{29CDBF4A-207B-4B36-9329-B28C74057414}">
      <dgm:prSet/>
      <dgm:spPr/>
      <dgm:t>
        <a:bodyPr/>
        <a:lstStyle/>
        <a:p>
          <a:endParaRPr lang="en-US"/>
        </a:p>
      </dgm:t>
    </dgm:pt>
    <dgm:pt modelId="{35700302-EE83-4D8B-B511-C844F22CF6B2}">
      <dgm:prSet/>
      <dgm:spPr/>
      <dgm:t>
        <a:bodyPr/>
        <a:lstStyle/>
        <a:p>
          <a:r>
            <a:rPr lang="en-US" dirty="0"/>
            <a:t>Handles all instructions that we give to the computer.</a:t>
          </a:r>
        </a:p>
      </dgm:t>
    </dgm:pt>
    <dgm:pt modelId="{9977D979-442E-4DEF-8AB3-3544F3CEF597}" type="parTrans" cxnId="{F942BDFE-33CC-4713-A3E1-E5B722F3895B}">
      <dgm:prSet/>
      <dgm:spPr/>
      <dgm:t>
        <a:bodyPr/>
        <a:lstStyle/>
        <a:p>
          <a:endParaRPr lang="en-US"/>
        </a:p>
      </dgm:t>
    </dgm:pt>
    <dgm:pt modelId="{7B33D282-2D8C-4F24-A1C8-53687DEFC48C}" type="sibTrans" cxnId="{F942BDFE-33CC-4713-A3E1-E5B722F3895B}">
      <dgm:prSet/>
      <dgm:spPr/>
      <dgm:t>
        <a:bodyPr/>
        <a:lstStyle/>
        <a:p>
          <a:endParaRPr lang="en-US"/>
        </a:p>
      </dgm:t>
    </dgm:pt>
    <dgm:pt modelId="{0F623567-C6DC-426D-AFA2-A3E522AFE913}">
      <dgm:prSet/>
      <dgm:spPr/>
      <dgm:t>
        <a:bodyPr/>
        <a:lstStyle/>
        <a:p>
          <a:r>
            <a:rPr lang="en-US"/>
            <a:t>Most expensive, the more expensive, the faster is the computer.</a:t>
          </a:r>
        </a:p>
      </dgm:t>
    </dgm:pt>
    <dgm:pt modelId="{9FE475FC-411A-4D22-99F9-4C97E11F7841}" type="parTrans" cxnId="{C606122C-BC96-467C-B35A-CB600CE5BDC2}">
      <dgm:prSet/>
      <dgm:spPr/>
      <dgm:t>
        <a:bodyPr/>
        <a:lstStyle/>
        <a:p>
          <a:endParaRPr lang="en-US"/>
        </a:p>
      </dgm:t>
    </dgm:pt>
    <dgm:pt modelId="{C0F5B483-67C3-42C7-9F0B-5484AE2B1A99}" type="sibTrans" cxnId="{C606122C-BC96-467C-B35A-CB600CE5BDC2}">
      <dgm:prSet/>
      <dgm:spPr/>
      <dgm:t>
        <a:bodyPr/>
        <a:lstStyle/>
        <a:p>
          <a:endParaRPr lang="en-US"/>
        </a:p>
      </dgm:t>
    </dgm:pt>
    <dgm:pt modelId="{5C569ED4-DA98-434B-B5CC-2CE257EE6416}">
      <dgm:prSet/>
      <dgm:spPr/>
      <dgm:t>
        <a:bodyPr/>
        <a:lstStyle/>
        <a:p>
          <a:r>
            <a:rPr lang="en-US"/>
            <a:t>CPU components:</a:t>
          </a:r>
        </a:p>
      </dgm:t>
    </dgm:pt>
    <dgm:pt modelId="{8851FCCE-A2D0-4D65-B55F-B1421DB09437}" type="parTrans" cxnId="{10C797CA-1398-42CB-AD4A-3E8DA29C7362}">
      <dgm:prSet/>
      <dgm:spPr/>
      <dgm:t>
        <a:bodyPr/>
        <a:lstStyle/>
        <a:p>
          <a:endParaRPr lang="en-US"/>
        </a:p>
      </dgm:t>
    </dgm:pt>
    <dgm:pt modelId="{B1125064-5DB9-419D-AD68-5BC00FF866EE}" type="sibTrans" cxnId="{10C797CA-1398-42CB-AD4A-3E8DA29C7362}">
      <dgm:prSet/>
      <dgm:spPr/>
      <dgm:t>
        <a:bodyPr/>
        <a:lstStyle/>
        <a:p>
          <a:endParaRPr lang="en-US"/>
        </a:p>
      </dgm:t>
    </dgm:pt>
    <dgm:pt modelId="{37FD870E-F457-46AE-8502-3AF9EC48B00D}">
      <dgm:prSet/>
      <dgm:spPr/>
      <dgm:t>
        <a:bodyPr/>
        <a:lstStyle/>
        <a:p>
          <a:r>
            <a:rPr lang="en-US"/>
            <a:t>Control Unit </a:t>
          </a:r>
        </a:p>
      </dgm:t>
    </dgm:pt>
    <dgm:pt modelId="{8BCB74F8-1C5B-4238-AAC0-EC623F763A22}" type="parTrans" cxnId="{6F4DDF46-255D-494D-88B6-30A69A0BB437}">
      <dgm:prSet/>
      <dgm:spPr/>
      <dgm:t>
        <a:bodyPr/>
        <a:lstStyle/>
        <a:p>
          <a:endParaRPr lang="en-US"/>
        </a:p>
      </dgm:t>
    </dgm:pt>
    <dgm:pt modelId="{C539CD76-1AB0-41F2-80DA-275C51C64093}" type="sibTrans" cxnId="{6F4DDF46-255D-494D-88B6-30A69A0BB437}">
      <dgm:prSet/>
      <dgm:spPr/>
      <dgm:t>
        <a:bodyPr/>
        <a:lstStyle/>
        <a:p>
          <a:endParaRPr lang="en-US"/>
        </a:p>
      </dgm:t>
    </dgm:pt>
    <dgm:pt modelId="{B7E5E9C7-EE84-4C66-95AC-7D4AE482362E}">
      <dgm:prSet/>
      <dgm:spPr/>
      <dgm:t>
        <a:bodyPr/>
        <a:lstStyle/>
        <a:p>
          <a:r>
            <a:rPr lang="en-US" dirty="0"/>
            <a:t>Program Counter</a:t>
          </a:r>
        </a:p>
      </dgm:t>
    </dgm:pt>
    <dgm:pt modelId="{D37B5F08-20A0-40DB-9E13-DA77D8695E15}" type="parTrans" cxnId="{2B531573-F44E-49C3-B0F2-A2E86A0CEB77}">
      <dgm:prSet/>
      <dgm:spPr/>
      <dgm:t>
        <a:bodyPr/>
        <a:lstStyle/>
        <a:p>
          <a:endParaRPr lang="en-US"/>
        </a:p>
      </dgm:t>
    </dgm:pt>
    <dgm:pt modelId="{27808171-1549-4ACF-A493-F1522E1FD0EB}" type="sibTrans" cxnId="{2B531573-F44E-49C3-B0F2-A2E86A0CEB77}">
      <dgm:prSet/>
      <dgm:spPr/>
      <dgm:t>
        <a:bodyPr/>
        <a:lstStyle/>
        <a:p>
          <a:endParaRPr lang="en-US"/>
        </a:p>
      </dgm:t>
    </dgm:pt>
    <dgm:pt modelId="{061BB75A-E25A-4F53-AB05-ABCC2A305DAB}">
      <dgm:prSet/>
      <dgm:spPr/>
      <dgm:t>
        <a:bodyPr/>
        <a:lstStyle/>
        <a:p>
          <a:r>
            <a:rPr lang="en-US"/>
            <a:t>Registers </a:t>
          </a:r>
        </a:p>
      </dgm:t>
    </dgm:pt>
    <dgm:pt modelId="{4E822E04-8267-4F9A-9C4E-DA5935FACF65}" type="parTrans" cxnId="{4757552F-A276-4E67-BA01-D910AE01D721}">
      <dgm:prSet/>
      <dgm:spPr/>
      <dgm:t>
        <a:bodyPr/>
        <a:lstStyle/>
        <a:p>
          <a:endParaRPr lang="en-US"/>
        </a:p>
      </dgm:t>
    </dgm:pt>
    <dgm:pt modelId="{602A16AD-7077-4F88-974C-0E4F00E9B331}" type="sibTrans" cxnId="{4757552F-A276-4E67-BA01-D910AE01D721}">
      <dgm:prSet/>
      <dgm:spPr/>
      <dgm:t>
        <a:bodyPr/>
        <a:lstStyle/>
        <a:p>
          <a:endParaRPr lang="en-US"/>
        </a:p>
      </dgm:t>
    </dgm:pt>
    <dgm:pt modelId="{9A4E85C1-AFDD-4416-A086-8806FA513A25}">
      <dgm:prSet/>
      <dgm:spPr/>
      <dgm:t>
        <a:bodyPr/>
        <a:lstStyle/>
        <a:p>
          <a:r>
            <a:rPr lang="en-US"/>
            <a:t>Arithmetic Logic Unit</a:t>
          </a:r>
        </a:p>
      </dgm:t>
    </dgm:pt>
    <dgm:pt modelId="{89D2E0C8-2746-4F0D-A4C8-C102C8901F70}" type="parTrans" cxnId="{772325E7-C5F7-4B5D-AB15-13924FE03DC4}">
      <dgm:prSet/>
      <dgm:spPr/>
      <dgm:t>
        <a:bodyPr/>
        <a:lstStyle/>
        <a:p>
          <a:endParaRPr lang="en-US"/>
        </a:p>
      </dgm:t>
    </dgm:pt>
    <dgm:pt modelId="{82FF0781-1462-49BC-BE0A-5697C2322C06}" type="sibTrans" cxnId="{772325E7-C5F7-4B5D-AB15-13924FE03DC4}">
      <dgm:prSet/>
      <dgm:spPr/>
      <dgm:t>
        <a:bodyPr/>
        <a:lstStyle/>
        <a:p>
          <a:endParaRPr lang="en-US"/>
        </a:p>
      </dgm:t>
    </dgm:pt>
    <dgm:pt modelId="{6EDED3A4-372B-4E07-814C-80FF8DDA605C}">
      <dgm:prSet/>
      <dgm:spPr/>
      <dgm:t>
        <a:bodyPr/>
        <a:lstStyle/>
        <a:p>
          <a:r>
            <a:rPr lang="en-US"/>
            <a:t>Accumulator </a:t>
          </a:r>
        </a:p>
      </dgm:t>
    </dgm:pt>
    <dgm:pt modelId="{E5ECE587-C5A1-4776-BAE1-66EB0C352EAB}" type="parTrans" cxnId="{0BF56989-EB73-4E83-8A4B-ABFF5E414DE7}">
      <dgm:prSet/>
      <dgm:spPr/>
      <dgm:t>
        <a:bodyPr/>
        <a:lstStyle/>
        <a:p>
          <a:endParaRPr lang="en-US"/>
        </a:p>
      </dgm:t>
    </dgm:pt>
    <dgm:pt modelId="{FEC0B8E0-8850-4D0B-BB6E-C326D43C1798}" type="sibTrans" cxnId="{0BF56989-EB73-4E83-8A4B-ABFF5E414DE7}">
      <dgm:prSet/>
      <dgm:spPr/>
      <dgm:t>
        <a:bodyPr/>
        <a:lstStyle/>
        <a:p>
          <a:endParaRPr lang="en-US"/>
        </a:p>
      </dgm:t>
    </dgm:pt>
    <dgm:pt modelId="{4EA597C6-C20F-478C-B551-42A0BDAA650A}" type="pres">
      <dgm:prSet presAssocID="{7A44A4CF-9297-4BA7-95DE-20E1E771861F}" presName="linear" presStyleCnt="0">
        <dgm:presLayoutVars>
          <dgm:dir/>
          <dgm:animLvl val="lvl"/>
          <dgm:resizeHandles val="exact"/>
        </dgm:presLayoutVars>
      </dgm:prSet>
      <dgm:spPr/>
    </dgm:pt>
    <dgm:pt modelId="{8385E663-F4CA-4CA0-9175-F42FC47BF726}" type="pres">
      <dgm:prSet presAssocID="{B82B753F-F0E5-4B70-851C-F0179A2C0348}" presName="parentLin" presStyleCnt="0"/>
      <dgm:spPr/>
    </dgm:pt>
    <dgm:pt modelId="{CD300A78-AC89-4555-986A-65A59E488C50}" type="pres">
      <dgm:prSet presAssocID="{B82B753F-F0E5-4B70-851C-F0179A2C0348}" presName="parentLeftMargin" presStyleLbl="node1" presStyleIdx="0" presStyleCnt="1"/>
      <dgm:spPr/>
    </dgm:pt>
    <dgm:pt modelId="{117665C4-C4FA-444D-9F2C-F67D66EDCF19}" type="pres">
      <dgm:prSet presAssocID="{B82B753F-F0E5-4B70-851C-F0179A2C034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7EAF460-CA8E-4F3C-9057-042ED3CEC62F}" type="pres">
      <dgm:prSet presAssocID="{B82B753F-F0E5-4B70-851C-F0179A2C0348}" presName="negativeSpace" presStyleCnt="0"/>
      <dgm:spPr/>
    </dgm:pt>
    <dgm:pt modelId="{DF92A9D0-4DB1-4059-962D-49E0DC5F66B9}" type="pres">
      <dgm:prSet presAssocID="{B82B753F-F0E5-4B70-851C-F0179A2C0348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4C54082A-8370-414D-9353-B0C69F646DC1}" type="presOf" srcId="{B82B753F-F0E5-4B70-851C-F0179A2C0348}" destId="{117665C4-C4FA-444D-9F2C-F67D66EDCF19}" srcOrd="1" destOrd="0" presId="urn:microsoft.com/office/officeart/2005/8/layout/list1"/>
    <dgm:cxn modelId="{C606122C-BC96-467C-B35A-CB600CE5BDC2}" srcId="{B82B753F-F0E5-4B70-851C-F0179A2C0348}" destId="{0F623567-C6DC-426D-AFA2-A3E522AFE913}" srcOrd="2" destOrd="0" parTransId="{9FE475FC-411A-4D22-99F9-4C97E11F7841}" sibTransId="{C0F5B483-67C3-42C7-9F0B-5484AE2B1A99}"/>
    <dgm:cxn modelId="{4757552F-A276-4E67-BA01-D910AE01D721}" srcId="{5C569ED4-DA98-434B-B5CC-2CE257EE6416}" destId="{061BB75A-E25A-4F53-AB05-ABCC2A305DAB}" srcOrd="2" destOrd="0" parTransId="{4E822E04-8267-4F9A-9C4E-DA5935FACF65}" sibTransId="{602A16AD-7077-4F88-974C-0E4F00E9B331}"/>
    <dgm:cxn modelId="{0B44785E-AFA2-4AA2-9B8D-4C68C06F2506}" type="presOf" srcId="{5C569ED4-DA98-434B-B5CC-2CE257EE6416}" destId="{DF92A9D0-4DB1-4059-962D-49E0DC5F66B9}" srcOrd="0" destOrd="3" presId="urn:microsoft.com/office/officeart/2005/8/layout/list1"/>
    <dgm:cxn modelId="{60750A62-38F4-4486-978D-4A8548756DB1}" type="presOf" srcId="{88ABF2D6-BF17-4643-A280-09F2556F2581}" destId="{DF92A9D0-4DB1-4059-962D-49E0DC5F66B9}" srcOrd="0" destOrd="0" presId="urn:microsoft.com/office/officeart/2005/8/layout/list1"/>
    <dgm:cxn modelId="{6F4DDF46-255D-494D-88B6-30A69A0BB437}" srcId="{5C569ED4-DA98-434B-B5CC-2CE257EE6416}" destId="{37FD870E-F457-46AE-8502-3AF9EC48B00D}" srcOrd="0" destOrd="0" parTransId="{8BCB74F8-1C5B-4238-AAC0-EC623F763A22}" sibTransId="{C539CD76-1AB0-41F2-80DA-275C51C64093}"/>
    <dgm:cxn modelId="{84283067-A9BF-467E-92F5-9F59BEC37933}" type="presOf" srcId="{37FD870E-F457-46AE-8502-3AF9EC48B00D}" destId="{DF92A9D0-4DB1-4059-962D-49E0DC5F66B9}" srcOrd="0" destOrd="4" presId="urn:microsoft.com/office/officeart/2005/8/layout/list1"/>
    <dgm:cxn modelId="{29CDBF4A-207B-4B36-9329-B28C74057414}" srcId="{B82B753F-F0E5-4B70-851C-F0179A2C0348}" destId="{88ABF2D6-BF17-4643-A280-09F2556F2581}" srcOrd="0" destOrd="0" parTransId="{2BB91048-8CE8-42D3-9747-12DF7B8E9943}" sibTransId="{E8345509-E9CE-4C99-911B-919A9358576C}"/>
    <dgm:cxn modelId="{F1577052-102B-4743-B81A-20247C005903}" type="presOf" srcId="{9A4E85C1-AFDD-4416-A086-8806FA513A25}" destId="{DF92A9D0-4DB1-4059-962D-49E0DC5F66B9}" srcOrd="0" destOrd="7" presId="urn:microsoft.com/office/officeart/2005/8/layout/list1"/>
    <dgm:cxn modelId="{2B531573-F44E-49C3-B0F2-A2E86A0CEB77}" srcId="{5C569ED4-DA98-434B-B5CC-2CE257EE6416}" destId="{B7E5E9C7-EE84-4C66-95AC-7D4AE482362E}" srcOrd="1" destOrd="0" parTransId="{D37B5F08-20A0-40DB-9E13-DA77D8695E15}" sibTransId="{27808171-1549-4ACF-A493-F1522E1FD0EB}"/>
    <dgm:cxn modelId="{FEDF0059-F327-4653-891C-C6BF5936919E}" type="presOf" srcId="{7A44A4CF-9297-4BA7-95DE-20E1E771861F}" destId="{4EA597C6-C20F-478C-B551-42A0BDAA650A}" srcOrd="0" destOrd="0" presId="urn:microsoft.com/office/officeart/2005/8/layout/list1"/>
    <dgm:cxn modelId="{1C8F4F5A-EEF8-4D3E-9A04-BD36F03818DB}" type="presOf" srcId="{0F623567-C6DC-426D-AFA2-A3E522AFE913}" destId="{DF92A9D0-4DB1-4059-962D-49E0DC5F66B9}" srcOrd="0" destOrd="2" presId="urn:microsoft.com/office/officeart/2005/8/layout/list1"/>
    <dgm:cxn modelId="{0BF56989-EB73-4E83-8A4B-ABFF5E414DE7}" srcId="{5C569ED4-DA98-434B-B5CC-2CE257EE6416}" destId="{6EDED3A4-372B-4E07-814C-80FF8DDA605C}" srcOrd="4" destOrd="0" parTransId="{E5ECE587-C5A1-4776-BAE1-66EB0C352EAB}" sibTransId="{FEC0B8E0-8850-4D0B-BB6E-C326D43C1798}"/>
    <dgm:cxn modelId="{2FB0BB92-BC64-46F1-BDB5-005EE289FE17}" type="presOf" srcId="{061BB75A-E25A-4F53-AB05-ABCC2A305DAB}" destId="{DF92A9D0-4DB1-4059-962D-49E0DC5F66B9}" srcOrd="0" destOrd="6" presId="urn:microsoft.com/office/officeart/2005/8/layout/list1"/>
    <dgm:cxn modelId="{7C966BA0-CCCD-485B-8028-F1789B418463}" type="presOf" srcId="{B82B753F-F0E5-4B70-851C-F0179A2C0348}" destId="{CD300A78-AC89-4555-986A-65A59E488C50}" srcOrd="0" destOrd="0" presId="urn:microsoft.com/office/officeart/2005/8/layout/list1"/>
    <dgm:cxn modelId="{9197D7A7-0FAF-44F7-8CF9-E71715B7B8E9}" type="presOf" srcId="{6EDED3A4-372B-4E07-814C-80FF8DDA605C}" destId="{DF92A9D0-4DB1-4059-962D-49E0DC5F66B9}" srcOrd="0" destOrd="8" presId="urn:microsoft.com/office/officeart/2005/8/layout/list1"/>
    <dgm:cxn modelId="{10C797CA-1398-42CB-AD4A-3E8DA29C7362}" srcId="{B82B753F-F0E5-4B70-851C-F0179A2C0348}" destId="{5C569ED4-DA98-434B-B5CC-2CE257EE6416}" srcOrd="3" destOrd="0" parTransId="{8851FCCE-A2D0-4D65-B55F-B1421DB09437}" sibTransId="{B1125064-5DB9-419D-AD68-5BC00FF866EE}"/>
    <dgm:cxn modelId="{1F02BFCA-87B3-4897-B770-644455D77883}" type="presOf" srcId="{B7E5E9C7-EE84-4C66-95AC-7D4AE482362E}" destId="{DF92A9D0-4DB1-4059-962D-49E0DC5F66B9}" srcOrd="0" destOrd="5" presId="urn:microsoft.com/office/officeart/2005/8/layout/list1"/>
    <dgm:cxn modelId="{1DAF94DA-7B06-4BF5-90A8-127312DF7E0E}" type="presOf" srcId="{35700302-EE83-4D8B-B511-C844F22CF6B2}" destId="{DF92A9D0-4DB1-4059-962D-49E0DC5F66B9}" srcOrd="0" destOrd="1" presId="urn:microsoft.com/office/officeart/2005/8/layout/list1"/>
    <dgm:cxn modelId="{772325E7-C5F7-4B5D-AB15-13924FE03DC4}" srcId="{5C569ED4-DA98-434B-B5CC-2CE257EE6416}" destId="{9A4E85C1-AFDD-4416-A086-8806FA513A25}" srcOrd="3" destOrd="0" parTransId="{89D2E0C8-2746-4F0D-A4C8-C102C8901F70}" sibTransId="{82FF0781-1462-49BC-BE0A-5697C2322C06}"/>
    <dgm:cxn modelId="{20D993EF-C386-4CE5-9A8B-2BE416F69418}" srcId="{7A44A4CF-9297-4BA7-95DE-20E1E771861F}" destId="{B82B753F-F0E5-4B70-851C-F0179A2C0348}" srcOrd="0" destOrd="0" parTransId="{BB293F3B-0A9D-4970-B557-248DC4C803D8}" sibTransId="{E080EB91-BA79-4B4C-A647-9D0F67A071CA}"/>
    <dgm:cxn modelId="{F942BDFE-33CC-4713-A3E1-E5B722F3895B}" srcId="{B82B753F-F0E5-4B70-851C-F0179A2C0348}" destId="{35700302-EE83-4D8B-B511-C844F22CF6B2}" srcOrd="1" destOrd="0" parTransId="{9977D979-442E-4DEF-8AB3-3544F3CEF597}" sibTransId="{7B33D282-2D8C-4F24-A1C8-53687DEFC48C}"/>
    <dgm:cxn modelId="{BA5B080C-5F01-4886-939B-2EDD7A4E1FAE}" type="presParOf" srcId="{4EA597C6-C20F-478C-B551-42A0BDAA650A}" destId="{8385E663-F4CA-4CA0-9175-F42FC47BF726}" srcOrd="0" destOrd="0" presId="urn:microsoft.com/office/officeart/2005/8/layout/list1"/>
    <dgm:cxn modelId="{91C40203-9646-42BC-A93E-E6E3519AD9E9}" type="presParOf" srcId="{8385E663-F4CA-4CA0-9175-F42FC47BF726}" destId="{CD300A78-AC89-4555-986A-65A59E488C50}" srcOrd="0" destOrd="0" presId="urn:microsoft.com/office/officeart/2005/8/layout/list1"/>
    <dgm:cxn modelId="{F81E4C4A-423A-44E6-B5FE-B991F6D8739C}" type="presParOf" srcId="{8385E663-F4CA-4CA0-9175-F42FC47BF726}" destId="{117665C4-C4FA-444D-9F2C-F67D66EDCF19}" srcOrd="1" destOrd="0" presId="urn:microsoft.com/office/officeart/2005/8/layout/list1"/>
    <dgm:cxn modelId="{BE728B4D-E634-41AB-A3E7-4BD258CE8F05}" type="presParOf" srcId="{4EA597C6-C20F-478C-B551-42A0BDAA650A}" destId="{37EAF460-CA8E-4F3C-9057-042ED3CEC62F}" srcOrd="1" destOrd="0" presId="urn:microsoft.com/office/officeart/2005/8/layout/list1"/>
    <dgm:cxn modelId="{3B341BEB-2410-4F4E-9272-F9BB1D8B11F0}" type="presParOf" srcId="{4EA597C6-C20F-478C-B551-42A0BDAA650A}" destId="{DF92A9D0-4DB1-4059-962D-49E0DC5F66B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44A4CF-9297-4BA7-95DE-20E1E771861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2B753F-F0E5-4B70-851C-F0179A2C0348}">
      <dgm:prSet/>
      <dgm:spPr/>
      <dgm:t>
        <a:bodyPr/>
        <a:lstStyle/>
        <a:p>
          <a:r>
            <a:rPr lang="en-US" b="1" dirty="0"/>
            <a:t>RAM</a:t>
          </a:r>
          <a:r>
            <a:rPr lang="en-US" dirty="0"/>
            <a:t> </a:t>
          </a:r>
        </a:p>
      </dgm:t>
    </dgm:pt>
    <dgm:pt modelId="{BB293F3B-0A9D-4970-B557-248DC4C803D8}" type="parTrans" cxnId="{20D993EF-C386-4CE5-9A8B-2BE416F69418}">
      <dgm:prSet/>
      <dgm:spPr/>
      <dgm:t>
        <a:bodyPr/>
        <a:lstStyle/>
        <a:p>
          <a:endParaRPr lang="en-US"/>
        </a:p>
      </dgm:t>
    </dgm:pt>
    <dgm:pt modelId="{E080EB91-BA79-4B4C-A647-9D0F67A071CA}" type="sibTrans" cxnId="{20D993EF-C386-4CE5-9A8B-2BE416F69418}">
      <dgm:prSet/>
      <dgm:spPr/>
      <dgm:t>
        <a:bodyPr/>
        <a:lstStyle/>
        <a:p>
          <a:endParaRPr lang="en-US"/>
        </a:p>
      </dgm:t>
    </dgm:pt>
    <dgm:pt modelId="{88ABF2D6-BF17-4643-A280-09F2556F2581}">
      <dgm:prSet custT="1"/>
      <dgm:spPr/>
      <dgm:t>
        <a:bodyPr/>
        <a:lstStyle/>
        <a:p>
          <a:r>
            <a:rPr lang="en-US" altLang="en-US" sz="2000" b="1" dirty="0">
              <a:solidFill>
                <a:schemeClr val="tx1"/>
              </a:solidFill>
              <a:latin typeface="+mn-lt"/>
            </a:rPr>
            <a:t>Temporary</a:t>
          </a:r>
          <a:r>
            <a:rPr lang="en-US" altLang="en-US" sz="2000" dirty="0">
              <a:solidFill>
                <a:schemeClr val="tx1"/>
              </a:solidFill>
              <a:latin typeface="+mn-lt"/>
            </a:rPr>
            <a:t> memory. </a:t>
          </a:r>
          <a:endParaRPr lang="en-US" sz="2000" dirty="0"/>
        </a:p>
      </dgm:t>
    </dgm:pt>
    <dgm:pt modelId="{2BB91048-8CE8-42D3-9747-12DF7B8E9943}" type="parTrans" cxnId="{29CDBF4A-207B-4B36-9329-B28C74057414}">
      <dgm:prSet/>
      <dgm:spPr/>
      <dgm:t>
        <a:bodyPr/>
        <a:lstStyle/>
        <a:p>
          <a:endParaRPr lang="en-US"/>
        </a:p>
      </dgm:t>
    </dgm:pt>
    <dgm:pt modelId="{E8345509-E9CE-4C99-911B-919A9358576C}" type="sibTrans" cxnId="{29CDBF4A-207B-4B36-9329-B28C74057414}">
      <dgm:prSet/>
      <dgm:spPr/>
      <dgm:t>
        <a:bodyPr/>
        <a:lstStyle/>
        <a:p>
          <a:endParaRPr lang="en-US"/>
        </a:p>
      </dgm:t>
    </dgm:pt>
    <dgm:pt modelId="{560DF6E1-A54F-4B2F-93EE-C75076A6CCC0}">
      <dgm:prSet custT="1"/>
      <dgm:spPr/>
      <dgm:t>
        <a:bodyPr/>
        <a:lstStyle/>
        <a:p>
          <a:r>
            <a:rPr lang="en-US" altLang="en-US" sz="2000" dirty="0">
              <a:solidFill>
                <a:schemeClr val="tx1"/>
              </a:solidFill>
              <a:latin typeface="+mn-lt"/>
            </a:rPr>
            <a:t>Volatile (information stored in it will be lost when electric power supply is turned off).</a:t>
          </a:r>
        </a:p>
      </dgm:t>
    </dgm:pt>
    <dgm:pt modelId="{DE48C14B-B763-4DA0-92F5-D770F6EC6465}" type="parTrans" cxnId="{8BD4D427-7AA0-4759-8CC1-AC079EB6735F}">
      <dgm:prSet/>
      <dgm:spPr/>
      <dgm:t>
        <a:bodyPr/>
        <a:lstStyle/>
        <a:p>
          <a:endParaRPr lang="en-MY"/>
        </a:p>
      </dgm:t>
    </dgm:pt>
    <dgm:pt modelId="{82323A41-AD3A-4604-84A5-3D6350A8DA03}" type="sibTrans" cxnId="{8BD4D427-7AA0-4759-8CC1-AC079EB6735F}">
      <dgm:prSet/>
      <dgm:spPr/>
      <dgm:t>
        <a:bodyPr/>
        <a:lstStyle/>
        <a:p>
          <a:endParaRPr lang="en-MY"/>
        </a:p>
      </dgm:t>
    </dgm:pt>
    <dgm:pt modelId="{E2DF818B-67B7-4E2A-9A2F-C9E3F2CB2F3C}">
      <dgm:prSet custT="1"/>
      <dgm:spPr/>
      <dgm:t>
        <a:bodyPr/>
        <a:lstStyle/>
        <a:p>
          <a:r>
            <a:rPr lang="en-US" altLang="en-US" sz="2000" dirty="0">
              <a:solidFill>
                <a:schemeClr val="tx1"/>
              </a:solidFill>
              <a:latin typeface="+mn-lt"/>
            </a:rPr>
            <a:t>Directly connected to the CPU, using memory cells unit</a:t>
          </a:r>
          <a:r>
            <a:rPr lang="en-US" altLang="en-US" sz="2000">
              <a:solidFill>
                <a:schemeClr val="tx1"/>
              </a:solidFill>
              <a:latin typeface="+mn-lt"/>
            </a:rPr>
            <a:t>.</a:t>
          </a:r>
          <a:r>
            <a:rPr lang="en-US" sz="2000"/>
            <a:t> </a:t>
          </a:r>
          <a:endParaRPr lang="en-US" altLang="en-US" sz="2000" dirty="0">
            <a:solidFill>
              <a:schemeClr val="tx1"/>
            </a:solidFill>
            <a:latin typeface="+mn-lt"/>
          </a:endParaRPr>
        </a:p>
      </dgm:t>
    </dgm:pt>
    <dgm:pt modelId="{D5BB4672-21CA-4FF9-96F8-0C8E054E4E72}" type="parTrans" cxnId="{5B334F2C-A285-41D9-A902-65A8E097B171}">
      <dgm:prSet/>
      <dgm:spPr/>
      <dgm:t>
        <a:bodyPr/>
        <a:lstStyle/>
        <a:p>
          <a:endParaRPr lang="en-MY"/>
        </a:p>
      </dgm:t>
    </dgm:pt>
    <dgm:pt modelId="{0E2B06A7-2475-4AB6-BBF3-163AD8C44598}" type="sibTrans" cxnId="{5B334F2C-A285-41D9-A902-65A8E097B171}">
      <dgm:prSet/>
      <dgm:spPr/>
      <dgm:t>
        <a:bodyPr/>
        <a:lstStyle/>
        <a:p>
          <a:endParaRPr lang="en-MY"/>
        </a:p>
      </dgm:t>
    </dgm:pt>
    <dgm:pt modelId="{6EDED3A4-372B-4E07-814C-80FF8DDA605C}">
      <dgm:prSet custT="1"/>
      <dgm:spPr/>
      <dgm:t>
        <a:bodyPr/>
        <a:lstStyle/>
        <a:p>
          <a:endParaRPr lang="en-US" sz="2000" dirty="0"/>
        </a:p>
      </dgm:t>
    </dgm:pt>
    <dgm:pt modelId="{FEC0B8E0-8850-4D0B-BB6E-C326D43C1798}" type="sibTrans" cxnId="{0BF56989-EB73-4E83-8A4B-ABFF5E414DE7}">
      <dgm:prSet/>
      <dgm:spPr/>
      <dgm:t>
        <a:bodyPr/>
        <a:lstStyle/>
        <a:p>
          <a:endParaRPr lang="en-US"/>
        </a:p>
      </dgm:t>
    </dgm:pt>
    <dgm:pt modelId="{E5ECE587-C5A1-4776-BAE1-66EB0C352EAB}" type="parTrans" cxnId="{0BF56989-EB73-4E83-8A4B-ABFF5E414DE7}">
      <dgm:prSet/>
      <dgm:spPr/>
      <dgm:t>
        <a:bodyPr/>
        <a:lstStyle/>
        <a:p>
          <a:endParaRPr lang="en-US"/>
        </a:p>
      </dgm:t>
    </dgm:pt>
    <dgm:pt modelId="{5C569ED4-DA98-434B-B5CC-2CE257EE6416}">
      <dgm:prSet custT="1"/>
      <dgm:spPr/>
      <dgm:t>
        <a:bodyPr/>
        <a:lstStyle/>
        <a:p>
          <a:endParaRPr lang="en-US" sz="2000" dirty="0"/>
        </a:p>
      </dgm:t>
    </dgm:pt>
    <dgm:pt modelId="{B1125064-5DB9-419D-AD68-5BC00FF866EE}" type="sibTrans" cxnId="{10C797CA-1398-42CB-AD4A-3E8DA29C7362}">
      <dgm:prSet/>
      <dgm:spPr/>
      <dgm:t>
        <a:bodyPr/>
        <a:lstStyle/>
        <a:p>
          <a:endParaRPr lang="en-US"/>
        </a:p>
      </dgm:t>
    </dgm:pt>
    <dgm:pt modelId="{8851FCCE-A2D0-4D65-B55F-B1421DB09437}" type="parTrans" cxnId="{10C797CA-1398-42CB-AD4A-3E8DA29C7362}">
      <dgm:prSet/>
      <dgm:spPr/>
      <dgm:t>
        <a:bodyPr/>
        <a:lstStyle/>
        <a:p>
          <a:endParaRPr lang="en-US"/>
        </a:p>
      </dgm:t>
    </dgm:pt>
    <dgm:pt modelId="{37FD870E-F457-46AE-8502-3AF9EC48B00D}">
      <dgm:prSet custT="1"/>
      <dgm:spPr/>
      <dgm:t>
        <a:bodyPr/>
        <a:lstStyle/>
        <a:p>
          <a:endParaRPr lang="en-US" sz="2000" dirty="0"/>
        </a:p>
      </dgm:t>
    </dgm:pt>
    <dgm:pt modelId="{C539CD76-1AB0-41F2-80DA-275C51C64093}" type="sibTrans" cxnId="{6F4DDF46-255D-494D-88B6-30A69A0BB437}">
      <dgm:prSet/>
      <dgm:spPr/>
      <dgm:t>
        <a:bodyPr/>
        <a:lstStyle/>
        <a:p>
          <a:endParaRPr lang="en-US"/>
        </a:p>
      </dgm:t>
    </dgm:pt>
    <dgm:pt modelId="{8BCB74F8-1C5B-4238-AAC0-EC623F763A22}" type="parTrans" cxnId="{6F4DDF46-255D-494D-88B6-30A69A0BB437}">
      <dgm:prSet/>
      <dgm:spPr/>
      <dgm:t>
        <a:bodyPr/>
        <a:lstStyle/>
        <a:p>
          <a:endParaRPr lang="en-US"/>
        </a:p>
      </dgm:t>
    </dgm:pt>
    <dgm:pt modelId="{B7E5E9C7-EE84-4C66-95AC-7D4AE482362E}">
      <dgm:prSet custT="1"/>
      <dgm:spPr/>
      <dgm:t>
        <a:bodyPr/>
        <a:lstStyle/>
        <a:p>
          <a:endParaRPr lang="en-US" sz="2000" dirty="0"/>
        </a:p>
      </dgm:t>
    </dgm:pt>
    <dgm:pt modelId="{27808171-1549-4ACF-A493-F1522E1FD0EB}" type="sibTrans" cxnId="{2B531573-F44E-49C3-B0F2-A2E86A0CEB77}">
      <dgm:prSet/>
      <dgm:spPr/>
      <dgm:t>
        <a:bodyPr/>
        <a:lstStyle/>
        <a:p>
          <a:endParaRPr lang="en-US"/>
        </a:p>
      </dgm:t>
    </dgm:pt>
    <dgm:pt modelId="{D37B5F08-20A0-40DB-9E13-DA77D8695E15}" type="parTrans" cxnId="{2B531573-F44E-49C3-B0F2-A2E86A0CEB77}">
      <dgm:prSet/>
      <dgm:spPr/>
      <dgm:t>
        <a:bodyPr/>
        <a:lstStyle/>
        <a:p>
          <a:endParaRPr lang="en-US"/>
        </a:p>
      </dgm:t>
    </dgm:pt>
    <dgm:pt modelId="{5F1C51B8-311A-4F88-AA88-625BB094B86B}">
      <dgm:prSet custT="1"/>
      <dgm:spPr/>
      <dgm:t>
        <a:bodyPr/>
        <a:lstStyle/>
        <a:p>
          <a:endParaRPr lang="en-US" sz="2000" dirty="0"/>
        </a:p>
      </dgm:t>
    </dgm:pt>
    <dgm:pt modelId="{4FCC7A73-7C8D-4F34-8E21-5730CB12FFB9}" type="parTrans" cxnId="{3E5E25C1-131D-4EFB-AA64-41E793FBEC1C}">
      <dgm:prSet/>
      <dgm:spPr/>
      <dgm:t>
        <a:bodyPr/>
        <a:lstStyle/>
        <a:p>
          <a:endParaRPr lang="en-MY"/>
        </a:p>
      </dgm:t>
    </dgm:pt>
    <dgm:pt modelId="{61A8AB3C-AA83-46EA-AEF5-8694D7C129CB}" type="sibTrans" cxnId="{3E5E25C1-131D-4EFB-AA64-41E793FBEC1C}">
      <dgm:prSet/>
      <dgm:spPr/>
      <dgm:t>
        <a:bodyPr/>
        <a:lstStyle/>
        <a:p>
          <a:endParaRPr lang="en-MY"/>
        </a:p>
      </dgm:t>
    </dgm:pt>
    <dgm:pt modelId="{4EA597C6-C20F-478C-B551-42A0BDAA650A}" type="pres">
      <dgm:prSet presAssocID="{7A44A4CF-9297-4BA7-95DE-20E1E771861F}" presName="linear" presStyleCnt="0">
        <dgm:presLayoutVars>
          <dgm:dir/>
          <dgm:animLvl val="lvl"/>
          <dgm:resizeHandles val="exact"/>
        </dgm:presLayoutVars>
      </dgm:prSet>
      <dgm:spPr/>
    </dgm:pt>
    <dgm:pt modelId="{8385E663-F4CA-4CA0-9175-F42FC47BF726}" type="pres">
      <dgm:prSet presAssocID="{B82B753F-F0E5-4B70-851C-F0179A2C0348}" presName="parentLin" presStyleCnt="0"/>
      <dgm:spPr/>
    </dgm:pt>
    <dgm:pt modelId="{CD300A78-AC89-4555-986A-65A59E488C50}" type="pres">
      <dgm:prSet presAssocID="{B82B753F-F0E5-4B70-851C-F0179A2C0348}" presName="parentLeftMargin" presStyleLbl="node1" presStyleIdx="0" presStyleCnt="1"/>
      <dgm:spPr/>
    </dgm:pt>
    <dgm:pt modelId="{117665C4-C4FA-444D-9F2C-F67D66EDCF19}" type="pres">
      <dgm:prSet presAssocID="{B82B753F-F0E5-4B70-851C-F0179A2C034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7EAF460-CA8E-4F3C-9057-042ED3CEC62F}" type="pres">
      <dgm:prSet presAssocID="{B82B753F-F0E5-4B70-851C-F0179A2C0348}" presName="negativeSpace" presStyleCnt="0"/>
      <dgm:spPr/>
    </dgm:pt>
    <dgm:pt modelId="{DF92A9D0-4DB1-4059-962D-49E0DC5F66B9}" type="pres">
      <dgm:prSet presAssocID="{B82B753F-F0E5-4B70-851C-F0179A2C0348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66AF2604-069E-4056-89B0-DA74BE50A0B1}" type="presOf" srcId="{E2DF818B-67B7-4E2A-9A2F-C9E3F2CB2F3C}" destId="{DF92A9D0-4DB1-4059-962D-49E0DC5F66B9}" srcOrd="0" destOrd="2" presId="urn:microsoft.com/office/officeart/2005/8/layout/list1"/>
    <dgm:cxn modelId="{8BD4D427-7AA0-4759-8CC1-AC079EB6735F}" srcId="{88ABF2D6-BF17-4643-A280-09F2556F2581}" destId="{560DF6E1-A54F-4B2F-93EE-C75076A6CCC0}" srcOrd="0" destOrd="0" parTransId="{DE48C14B-B763-4DA0-92F5-D770F6EC6465}" sibTransId="{82323A41-AD3A-4604-84A5-3D6350A8DA03}"/>
    <dgm:cxn modelId="{D4961228-7CE0-4C55-9762-2359210E7031}" type="presOf" srcId="{5F1C51B8-311A-4F88-AA88-625BB094B86B}" destId="{DF92A9D0-4DB1-4059-962D-49E0DC5F66B9}" srcOrd="0" destOrd="6" presId="urn:microsoft.com/office/officeart/2005/8/layout/list1"/>
    <dgm:cxn modelId="{4C54082A-8370-414D-9353-B0C69F646DC1}" type="presOf" srcId="{B82B753F-F0E5-4B70-851C-F0179A2C0348}" destId="{117665C4-C4FA-444D-9F2C-F67D66EDCF19}" srcOrd="1" destOrd="0" presId="urn:microsoft.com/office/officeart/2005/8/layout/list1"/>
    <dgm:cxn modelId="{5B334F2C-A285-41D9-A902-65A8E097B171}" srcId="{88ABF2D6-BF17-4643-A280-09F2556F2581}" destId="{E2DF818B-67B7-4E2A-9A2F-C9E3F2CB2F3C}" srcOrd="1" destOrd="0" parTransId="{D5BB4672-21CA-4FF9-96F8-0C8E054E4E72}" sibTransId="{0E2B06A7-2475-4AB6-BBF3-163AD8C44598}"/>
    <dgm:cxn modelId="{0B44785E-AFA2-4AA2-9B8D-4C68C06F2506}" type="presOf" srcId="{5C569ED4-DA98-434B-B5CC-2CE257EE6416}" destId="{DF92A9D0-4DB1-4059-962D-49E0DC5F66B9}" srcOrd="0" destOrd="3" presId="urn:microsoft.com/office/officeart/2005/8/layout/list1"/>
    <dgm:cxn modelId="{60750A62-38F4-4486-978D-4A8548756DB1}" type="presOf" srcId="{88ABF2D6-BF17-4643-A280-09F2556F2581}" destId="{DF92A9D0-4DB1-4059-962D-49E0DC5F66B9}" srcOrd="0" destOrd="0" presId="urn:microsoft.com/office/officeart/2005/8/layout/list1"/>
    <dgm:cxn modelId="{6F4DDF46-255D-494D-88B6-30A69A0BB437}" srcId="{5C569ED4-DA98-434B-B5CC-2CE257EE6416}" destId="{37FD870E-F457-46AE-8502-3AF9EC48B00D}" srcOrd="0" destOrd="0" parTransId="{8BCB74F8-1C5B-4238-AAC0-EC623F763A22}" sibTransId="{C539CD76-1AB0-41F2-80DA-275C51C64093}"/>
    <dgm:cxn modelId="{84283067-A9BF-467E-92F5-9F59BEC37933}" type="presOf" srcId="{37FD870E-F457-46AE-8502-3AF9EC48B00D}" destId="{DF92A9D0-4DB1-4059-962D-49E0DC5F66B9}" srcOrd="0" destOrd="4" presId="urn:microsoft.com/office/officeart/2005/8/layout/list1"/>
    <dgm:cxn modelId="{29CDBF4A-207B-4B36-9329-B28C74057414}" srcId="{B82B753F-F0E5-4B70-851C-F0179A2C0348}" destId="{88ABF2D6-BF17-4643-A280-09F2556F2581}" srcOrd="0" destOrd="0" parTransId="{2BB91048-8CE8-42D3-9747-12DF7B8E9943}" sibTransId="{E8345509-E9CE-4C99-911B-919A9358576C}"/>
    <dgm:cxn modelId="{2B531573-F44E-49C3-B0F2-A2E86A0CEB77}" srcId="{5C569ED4-DA98-434B-B5CC-2CE257EE6416}" destId="{B7E5E9C7-EE84-4C66-95AC-7D4AE482362E}" srcOrd="1" destOrd="0" parTransId="{D37B5F08-20A0-40DB-9E13-DA77D8695E15}" sibTransId="{27808171-1549-4ACF-A493-F1522E1FD0EB}"/>
    <dgm:cxn modelId="{FEDF0059-F327-4653-891C-C6BF5936919E}" type="presOf" srcId="{7A44A4CF-9297-4BA7-95DE-20E1E771861F}" destId="{4EA597C6-C20F-478C-B551-42A0BDAA650A}" srcOrd="0" destOrd="0" presId="urn:microsoft.com/office/officeart/2005/8/layout/list1"/>
    <dgm:cxn modelId="{0BF56989-EB73-4E83-8A4B-ABFF5E414DE7}" srcId="{B82B753F-F0E5-4B70-851C-F0179A2C0348}" destId="{6EDED3A4-372B-4E07-814C-80FF8DDA605C}" srcOrd="2" destOrd="0" parTransId="{E5ECE587-C5A1-4776-BAE1-66EB0C352EAB}" sibTransId="{FEC0B8E0-8850-4D0B-BB6E-C326D43C1798}"/>
    <dgm:cxn modelId="{7C966BA0-CCCD-485B-8028-F1789B418463}" type="presOf" srcId="{B82B753F-F0E5-4B70-851C-F0179A2C0348}" destId="{CD300A78-AC89-4555-986A-65A59E488C50}" srcOrd="0" destOrd="0" presId="urn:microsoft.com/office/officeart/2005/8/layout/list1"/>
    <dgm:cxn modelId="{9197D7A7-0FAF-44F7-8CF9-E71715B7B8E9}" type="presOf" srcId="{6EDED3A4-372B-4E07-814C-80FF8DDA605C}" destId="{DF92A9D0-4DB1-4059-962D-49E0DC5F66B9}" srcOrd="0" destOrd="7" presId="urn:microsoft.com/office/officeart/2005/8/layout/list1"/>
    <dgm:cxn modelId="{3E5E25C1-131D-4EFB-AA64-41E793FBEC1C}" srcId="{5C569ED4-DA98-434B-B5CC-2CE257EE6416}" destId="{5F1C51B8-311A-4F88-AA88-625BB094B86B}" srcOrd="2" destOrd="0" parTransId="{4FCC7A73-7C8D-4F34-8E21-5730CB12FFB9}" sibTransId="{61A8AB3C-AA83-46EA-AEF5-8694D7C129CB}"/>
    <dgm:cxn modelId="{10C797CA-1398-42CB-AD4A-3E8DA29C7362}" srcId="{B82B753F-F0E5-4B70-851C-F0179A2C0348}" destId="{5C569ED4-DA98-434B-B5CC-2CE257EE6416}" srcOrd="1" destOrd="0" parTransId="{8851FCCE-A2D0-4D65-B55F-B1421DB09437}" sibTransId="{B1125064-5DB9-419D-AD68-5BC00FF866EE}"/>
    <dgm:cxn modelId="{1F02BFCA-87B3-4897-B770-644455D77883}" type="presOf" srcId="{B7E5E9C7-EE84-4C66-95AC-7D4AE482362E}" destId="{DF92A9D0-4DB1-4059-962D-49E0DC5F66B9}" srcOrd="0" destOrd="5" presId="urn:microsoft.com/office/officeart/2005/8/layout/list1"/>
    <dgm:cxn modelId="{AADD6BCE-5F1E-41D9-BBA4-7A5F8465947F}" type="presOf" srcId="{560DF6E1-A54F-4B2F-93EE-C75076A6CCC0}" destId="{DF92A9D0-4DB1-4059-962D-49E0DC5F66B9}" srcOrd="0" destOrd="1" presId="urn:microsoft.com/office/officeart/2005/8/layout/list1"/>
    <dgm:cxn modelId="{20D993EF-C386-4CE5-9A8B-2BE416F69418}" srcId="{7A44A4CF-9297-4BA7-95DE-20E1E771861F}" destId="{B82B753F-F0E5-4B70-851C-F0179A2C0348}" srcOrd="0" destOrd="0" parTransId="{BB293F3B-0A9D-4970-B557-248DC4C803D8}" sibTransId="{E080EB91-BA79-4B4C-A647-9D0F67A071CA}"/>
    <dgm:cxn modelId="{BA5B080C-5F01-4886-939B-2EDD7A4E1FAE}" type="presParOf" srcId="{4EA597C6-C20F-478C-B551-42A0BDAA650A}" destId="{8385E663-F4CA-4CA0-9175-F42FC47BF726}" srcOrd="0" destOrd="0" presId="urn:microsoft.com/office/officeart/2005/8/layout/list1"/>
    <dgm:cxn modelId="{91C40203-9646-42BC-A93E-E6E3519AD9E9}" type="presParOf" srcId="{8385E663-F4CA-4CA0-9175-F42FC47BF726}" destId="{CD300A78-AC89-4555-986A-65A59E488C50}" srcOrd="0" destOrd="0" presId="urn:microsoft.com/office/officeart/2005/8/layout/list1"/>
    <dgm:cxn modelId="{F81E4C4A-423A-44E6-B5FE-B991F6D8739C}" type="presParOf" srcId="{8385E663-F4CA-4CA0-9175-F42FC47BF726}" destId="{117665C4-C4FA-444D-9F2C-F67D66EDCF19}" srcOrd="1" destOrd="0" presId="urn:microsoft.com/office/officeart/2005/8/layout/list1"/>
    <dgm:cxn modelId="{BE728B4D-E634-41AB-A3E7-4BD258CE8F05}" type="presParOf" srcId="{4EA597C6-C20F-478C-B551-42A0BDAA650A}" destId="{37EAF460-CA8E-4F3C-9057-042ED3CEC62F}" srcOrd="1" destOrd="0" presId="urn:microsoft.com/office/officeart/2005/8/layout/list1"/>
    <dgm:cxn modelId="{3B341BEB-2410-4F4E-9272-F9BB1D8B11F0}" type="presParOf" srcId="{4EA597C6-C20F-478C-B551-42A0BDAA650A}" destId="{DF92A9D0-4DB1-4059-962D-49E0DC5F66B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A44A4CF-9297-4BA7-95DE-20E1E771861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2B753F-F0E5-4B70-851C-F0179A2C0348}">
      <dgm:prSet/>
      <dgm:spPr/>
      <dgm:t>
        <a:bodyPr/>
        <a:lstStyle/>
        <a:p>
          <a:r>
            <a:rPr lang="en-US" b="1" dirty="0"/>
            <a:t>Motherboard </a:t>
          </a:r>
        </a:p>
      </dgm:t>
    </dgm:pt>
    <dgm:pt modelId="{BB293F3B-0A9D-4970-B557-248DC4C803D8}" type="parTrans" cxnId="{20D993EF-C386-4CE5-9A8B-2BE416F69418}">
      <dgm:prSet/>
      <dgm:spPr/>
      <dgm:t>
        <a:bodyPr/>
        <a:lstStyle/>
        <a:p>
          <a:endParaRPr lang="en-US"/>
        </a:p>
      </dgm:t>
    </dgm:pt>
    <dgm:pt modelId="{E080EB91-BA79-4B4C-A647-9D0F67A071CA}" type="sibTrans" cxnId="{20D993EF-C386-4CE5-9A8B-2BE416F69418}">
      <dgm:prSet/>
      <dgm:spPr/>
      <dgm:t>
        <a:bodyPr/>
        <a:lstStyle/>
        <a:p>
          <a:endParaRPr lang="en-US"/>
        </a:p>
      </dgm:t>
    </dgm:pt>
    <dgm:pt modelId="{88ABF2D6-BF17-4643-A280-09F2556F2581}">
      <dgm:prSet custT="1"/>
      <dgm:spPr/>
      <dgm:t>
        <a:bodyPr/>
        <a:lstStyle/>
        <a:p>
          <a:endParaRPr lang="en-US" sz="2000" dirty="0"/>
        </a:p>
      </dgm:t>
    </dgm:pt>
    <dgm:pt modelId="{2BB91048-8CE8-42D3-9747-12DF7B8E9943}" type="parTrans" cxnId="{29CDBF4A-207B-4B36-9329-B28C74057414}">
      <dgm:prSet/>
      <dgm:spPr/>
      <dgm:t>
        <a:bodyPr/>
        <a:lstStyle/>
        <a:p>
          <a:endParaRPr lang="en-US"/>
        </a:p>
      </dgm:t>
    </dgm:pt>
    <dgm:pt modelId="{E8345509-E9CE-4C99-911B-919A9358576C}" type="sibTrans" cxnId="{29CDBF4A-207B-4B36-9329-B28C74057414}">
      <dgm:prSet/>
      <dgm:spPr/>
      <dgm:t>
        <a:bodyPr/>
        <a:lstStyle/>
        <a:p>
          <a:endParaRPr lang="en-US"/>
        </a:p>
      </dgm:t>
    </dgm:pt>
    <dgm:pt modelId="{560DF6E1-A54F-4B2F-93EE-C75076A6CCC0}">
      <dgm:prSet custT="1"/>
      <dgm:spPr/>
      <dgm:t>
        <a:bodyPr/>
        <a:lstStyle/>
        <a:p>
          <a:endParaRPr lang="en-US" altLang="en-US" sz="2000" dirty="0">
            <a:solidFill>
              <a:schemeClr val="tx1"/>
            </a:solidFill>
            <a:latin typeface="+mn-lt"/>
          </a:endParaRPr>
        </a:p>
      </dgm:t>
    </dgm:pt>
    <dgm:pt modelId="{DE48C14B-B763-4DA0-92F5-D770F6EC6465}" type="parTrans" cxnId="{8BD4D427-7AA0-4759-8CC1-AC079EB6735F}">
      <dgm:prSet/>
      <dgm:spPr/>
      <dgm:t>
        <a:bodyPr/>
        <a:lstStyle/>
        <a:p>
          <a:endParaRPr lang="en-MY"/>
        </a:p>
      </dgm:t>
    </dgm:pt>
    <dgm:pt modelId="{82323A41-AD3A-4604-84A5-3D6350A8DA03}" type="sibTrans" cxnId="{8BD4D427-7AA0-4759-8CC1-AC079EB6735F}">
      <dgm:prSet/>
      <dgm:spPr/>
      <dgm:t>
        <a:bodyPr/>
        <a:lstStyle/>
        <a:p>
          <a:endParaRPr lang="en-MY"/>
        </a:p>
      </dgm:t>
    </dgm:pt>
    <dgm:pt modelId="{E2DF818B-67B7-4E2A-9A2F-C9E3F2CB2F3C}">
      <dgm:prSet custT="1"/>
      <dgm:spPr/>
      <dgm:t>
        <a:bodyPr/>
        <a:lstStyle/>
        <a:p>
          <a:endParaRPr lang="en-US" altLang="en-US" sz="2000" dirty="0">
            <a:solidFill>
              <a:schemeClr val="tx1"/>
            </a:solidFill>
            <a:latin typeface="+mn-lt"/>
          </a:endParaRPr>
        </a:p>
      </dgm:t>
    </dgm:pt>
    <dgm:pt modelId="{D5BB4672-21CA-4FF9-96F8-0C8E054E4E72}" type="parTrans" cxnId="{5B334F2C-A285-41D9-A902-65A8E097B171}">
      <dgm:prSet/>
      <dgm:spPr/>
      <dgm:t>
        <a:bodyPr/>
        <a:lstStyle/>
        <a:p>
          <a:endParaRPr lang="en-MY"/>
        </a:p>
      </dgm:t>
    </dgm:pt>
    <dgm:pt modelId="{0E2B06A7-2475-4AB6-BBF3-163AD8C44598}" type="sibTrans" cxnId="{5B334F2C-A285-41D9-A902-65A8E097B171}">
      <dgm:prSet/>
      <dgm:spPr/>
      <dgm:t>
        <a:bodyPr/>
        <a:lstStyle/>
        <a:p>
          <a:endParaRPr lang="en-MY"/>
        </a:p>
      </dgm:t>
    </dgm:pt>
    <dgm:pt modelId="{6EDED3A4-372B-4E07-814C-80FF8DDA605C}">
      <dgm:prSet custT="1"/>
      <dgm:spPr/>
      <dgm:t>
        <a:bodyPr/>
        <a:lstStyle/>
        <a:p>
          <a:endParaRPr lang="en-US" sz="2000" dirty="0"/>
        </a:p>
      </dgm:t>
    </dgm:pt>
    <dgm:pt modelId="{FEC0B8E0-8850-4D0B-BB6E-C326D43C1798}" type="sibTrans" cxnId="{0BF56989-EB73-4E83-8A4B-ABFF5E414DE7}">
      <dgm:prSet/>
      <dgm:spPr/>
      <dgm:t>
        <a:bodyPr/>
        <a:lstStyle/>
        <a:p>
          <a:endParaRPr lang="en-US"/>
        </a:p>
      </dgm:t>
    </dgm:pt>
    <dgm:pt modelId="{E5ECE587-C5A1-4776-BAE1-66EB0C352EAB}" type="parTrans" cxnId="{0BF56989-EB73-4E83-8A4B-ABFF5E414DE7}">
      <dgm:prSet/>
      <dgm:spPr/>
      <dgm:t>
        <a:bodyPr/>
        <a:lstStyle/>
        <a:p>
          <a:endParaRPr lang="en-US"/>
        </a:p>
      </dgm:t>
    </dgm:pt>
    <dgm:pt modelId="{5C569ED4-DA98-434B-B5CC-2CE257EE6416}">
      <dgm:prSet custT="1"/>
      <dgm:spPr/>
      <dgm:t>
        <a:bodyPr/>
        <a:lstStyle/>
        <a:p>
          <a:endParaRPr lang="en-US" sz="2000" dirty="0"/>
        </a:p>
      </dgm:t>
    </dgm:pt>
    <dgm:pt modelId="{B1125064-5DB9-419D-AD68-5BC00FF866EE}" type="sibTrans" cxnId="{10C797CA-1398-42CB-AD4A-3E8DA29C7362}">
      <dgm:prSet/>
      <dgm:spPr/>
      <dgm:t>
        <a:bodyPr/>
        <a:lstStyle/>
        <a:p>
          <a:endParaRPr lang="en-US"/>
        </a:p>
      </dgm:t>
    </dgm:pt>
    <dgm:pt modelId="{8851FCCE-A2D0-4D65-B55F-B1421DB09437}" type="parTrans" cxnId="{10C797CA-1398-42CB-AD4A-3E8DA29C7362}">
      <dgm:prSet/>
      <dgm:spPr/>
      <dgm:t>
        <a:bodyPr/>
        <a:lstStyle/>
        <a:p>
          <a:endParaRPr lang="en-US"/>
        </a:p>
      </dgm:t>
    </dgm:pt>
    <dgm:pt modelId="{37FD870E-F457-46AE-8502-3AF9EC48B00D}">
      <dgm:prSet custT="1"/>
      <dgm:spPr/>
      <dgm:t>
        <a:bodyPr/>
        <a:lstStyle/>
        <a:p>
          <a:endParaRPr lang="en-US" sz="2000" dirty="0"/>
        </a:p>
      </dgm:t>
    </dgm:pt>
    <dgm:pt modelId="{C539CD76-1AB0-41F2-80DA-275C51C64093}" type="sibTrans" cxnId="{6F4DDF46-255D-494D-88B6-30A69A0BB437}">
      <dgm:prSet/>
      <dgm:spPr/>
      <dgm:t>
        <a:bodyPr/>
        <a:lstStyle/>
        <a:p>
          <a:endParaRPr lang="en-US"/>
        </a:p>
      </dgm:t>
    </dgm:pt>
    <dgm:pt modelId="{8BCB74F8-1C5B-4238-AAC0-EC623F763A22}" type="parTrans" cxnId="{6F4DDF46-255D-494D-88B6-30A69A0BB437}">
      <dgm:prSet/>
      <dgm:spPr/>
      <dgm:t>
        <a:bodyPr/>
        <a:lstStyle/>
        <a:p>
          <a:endParaRPr lang="en-US"/>
        </a:p>
      </dgm:t>
    </dgm:pt>
    <dgm:pt modelId="{B7E5E9C7-EE84-4C66-95AC-7D4AE482362E}">
      <dgm:prSet custT="1"/>
      <dgm:spPr/>
      <dgm:t>
        <a:bodyPr/>
        <a:lstStyle/>
        <a:p>
          <a:endParaRPr lang="en-US" sz="2000" dirty="0"/>
        </a:p>
      </dgm:t>
    </dgm:pt>
    <dgm:pt modelId="{27808171-1549-4ACF-A493-F1522E1FD0EB}" type="sibTrans" cxnId="{2B531573-F44E-49C3-B0F2-A2E86A0CEB77}">
      <dgm:prSet/>
      <dgm:spPr/>
      <dgm:t>
        <a:bodyPr/>
        <a:lstStyle/>
        <a:p>
          <a:endParaRPr lang="en-US"/>
        </a:p>
      </dgm:t>
    </dgm:pt>
    <dgm:pt modelId="{D37B5F08-20A0-40DB-9E13-DA77D8695E15}" type="parTrans" cxnId="{2B531573-F44E-49C3-B0F2-A2E86A0CEB77}">
      <dgm:prSet/>
      <dgm:spPr/>
      <dgm:t>
        <a:bodyPr/>
        <a:lstStyle/>
        <a:p>
          <a:endParaRPr lang="en-US"/>
        </a:p>
      </dgm:t>
    </dgm:pt>
    <dgm:pt modelId="{5F1C51B8-311A-4F88-AA88-625BB094B86B}">
      <dgm:prSet custT="1"/>
      <dgm:spPr/>
      <dgm:t>
        <a:bodyPr/>
        <a:lstStyle/>
        <a:p>
          <a:endParaRPr lang="en-US" sz="2000" dirty="0"/>
        </a:p>
      </dgm:t>
    </dgm:pt>
    <dgm:pt modelId="{4FCC7A73-7C8D-4F34-8E21-5730CB12FFB9}" type="parTrans" cxnId="{3E5E25C1-131D-4EFB-AA64-41E793FBEC1C}">
      <dgm:prSet/>
      <dgm:spPr/>
      <dgm:t>
        <a:bodyPr/>
        <a:lstStyle/>
        <a:p>
          <a:endParaRPr lang="en-MY"/>
        </a:p>
      </dgm:t>
    </dgm:pt>
    <dgm:pt modelId="{61A8AB3C-AA83-46EA-AEF5-8694D7C129CB}" type="sibTrans" cxnId="{3E5E25C1-131D-4EFB-AA64-41E793FBEC1C}">
      <dgm:prSet/>
      <dgm:spPr/>
      <dgm:t>
        <a:bodyPr/>
        <a:lstStyle/>
        <a:p>
          <a:endParaRPr lang="en-MY"/>
        </a:p>
      </dgm:t>
    </dgm:pt>
    <dgm:pt modelId="{FD0251E4-9429-4622-8B0D-951A5D69FDEF}">
      <dgm:prSet custT="1"/>
      <dgm:spPr/>
      <dgm:t>
        <a:bodyPr/>
        <a:lstStyle/>
        <a:p>
          <a:endParaRPr lang="en-US" altLang="en-US" sz="2000" dirty="0">
            <a:solidFill>
              <a:schemeClr val="tx1"/>
            </a:solidFill>
            <a:latin typeface="+mn-lt"/>
          </a:endParaRPr>
        </a:p>
      </dgm:t>
    </dgm:pt>
    <dgm:pt modelId="{3F2FAA18-DFAC-45BC-B593-454DA010D04E}" type="parTrans" cxnId="{FEB555B0-135E-4711-A2FF-09A93DB26811}">
      <dgm:prSet/>
      <dgm:spPr/>
      <dgm:t>
        <a:bodyPr/>
        <a:lstStyle/>
        <a:p>
          <a:endParaRPr lang="en-MY"/>
        </a:p>
      </dgm:t>
    </dgm:pt>
    <dgm:pt modelId="{4C03295A-5FDE-4F84-9D38-8DA30422C819}" type="sibTrans" cxnId="{FEB555B0-135E-4711-A2FF-09A93DB26811}">
      <dgm:prSet/>
      <dgm:spPr/>
      <dgm:t>
        <a:bodyPr/>
        <a:lstStyle/>
        <a:p>
          <a:endParaRPr lang="en-MY"/>
        </a:p>
      </dgm:t>
    </dgm:pt>
    <dgm:pt modelId="{73FA5921-0C9B-44D0-8227-4A73D49C6085}">
      <dgm:prSet custT="1"/>
      <dgm:spPr/>
      <dgm:t>
        <a:bodyPr/>
        <a:lstStyle/>
        <a:p>
          <a:endParaRPr lang="en-US" altLang="en-US" sz="2000" dirty="0">
            <a:solidFill>
              <a:schemeClr val="tx1"/>
            </a:solidFill>
            <a:latin typeface="+mn-lt"/>
          </a:endParaRPr>
        </a:p>
      </dgm:t>
    </dgm:pt>
    <dgm:pt modelId="{0EBCB90C-7EF2-4F5E-93D5-6D45BE0E158D}" type="parTrans" cxnId="{78B841A5-9BD2-43B2-B326-AF251E42CDDA}">
      <dgm:prSet/>
      <dgm:spPr/>
      <dgm:t>
        <a:bodyPr/>
        <a:lstStyle/>
        <a:p>
          <a:endParaRPr lang="en-MY"/>
        </a:p>
      </dgm:t>
    </dgm:pt>
    <dgm:pt modelId="{0C4A5290-2248-4C25-8833-FFBF627CA3FE}" type="sibTrans" cxnId="{78B841A5-9BD2-43B2-B326-AF251E42CDDA}">
      <dgm:prSet/>
      <dgm:spPr/>
      <dgm:t>
        <a:bodyPr/>
        <a:lstStyle/>
        <a:p>
          <a:endParaRPr lang="en-MY"/>
        </a:p>
      </dgm:t>
    </dgm:pt>
    <dgm:pt modelId="{4EA597C6-C20F-478C-B551-42A0BDAA650A}" type="pres">
      <dgm:prSet presAssocID="{7A44A4CF-9297-4BA7-95DE-20E1E771861F}" presName="linear" presStyleCnt="0">
        <dgm:presLayoutVars>
          <dgm:dir/>
          <dgm:animLvl val="lvl"/>
          <dgm:resizeHandles val="exact"/>
        </dgm:presLayoutVars>
      </dgm:prSet>
      <dgm:spPr/>
    </dgm:pt>
    <dgm:pt modelId="{8385E663-F4CA-4CA0-9175-F42FC47BF726}" type="pres">
      <dgm:prSet presAssocID="{B82B753F-F0E5-4B70-851C-F0179A2C0348}" presName="parentLin" presStyleCnt="0"/>
      <dgm:spPr/>
    </dgm:pt>
    <dgm:pt modelId="{CD300A78-AC89-4555-986A-65A59E488C50}" type="pres">
      <dgm:prSet presAssocID="{B82B753F-F0E5-4B70-851C-F0179A2C0348}" presName="parentLeftMargin" presStyleLbl="node1" presStyleIdx="0" presStyleCnt="1"/>
      <dgm:spPr/>
    </dgm:pt>
    <dgm:pt modelId="{117665C4-C4FA-444D-9F2C-F67D66EDCF19}" type="pres">
      <dgm:prSet presAssocID="{B82B753F-F0E5-4B70-851C-F0179A2C034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7EAF460-CA8E-4F3C-9057-042ED3CEC62F}" type="pres">
      <dgm:prSet presAssocID="{B82B753F-F0E5-4B70-851C-F0179A2C0348}" presName="negativeSpace" presStyleCnt="0"/>
      <dgm:spPr/>
    </dgm:pt>
    <dgm:pt modelId="{DF92A9D0-4DB1-4059-962D-49E0DC5F66B9}" type="pres">
      <dgm:prSet presAssocID="{B82B753F-F0E5-4B70-851C-F0179A2C0348}" presName="childText" presStyleLbl="conFgAcc1" presStyleIdx="0" presStyleCnt="1" custLinFactNeighborY="-22411">
        <dgm:presLayoutVars>
          <dgm:bulletEnabled val="1"/>
        </dgm:presLayoutVars>
      </dgm:prSet>
      <dgm:spPr/>
    </dgm:pt>
  </dgm:ptLst>
  <dgm:cxnLst>
    <dgm:cxn modelId="{66AF2604-069E-4056-89B0-DA74BE50A0B1}" type="presOf" srcId="{E2DF818B-67B7-4E2A-9A2F-C9E3F2CB2F3C}" destId="{DF92A9D0-4DB1-4059-962D-49E0DC5F66B9}" srcOrd="0" destOrd="4" presId="urn:microsoft.com/office/officeart/2005/8/layout/list1"/>
    <dgm:cxn modelId="{8BD4D427-7AA0-4759-8CC1-AC079EB6735F}" srcId="{88ABF2D6-BF17-4643-A280-09F2556F2581}" destId="{560DF6E1-A54F-4B2F-93EE-C75076A6CCC0}" srcOrd="1" destOrd="0" parTransId="{DE48C14B-B763-4DA0-92F5-D770F6EC6465}" sibTransId="{82323A41-AD3A-4604-84A5-3D6350A8DA03}"/>
    <dgm:cxn modelId="{D4961228-7CE0-4C55-9762-2359210E7031}" type="presOf" srcId="{5F1C51B8-311A-4F88-AA88-625BB094B86B}" destId="{DF92A9D0-4DB1-4059-962D-49E0DC5F66B9}" srcOrd="0" destOrd="8" presId="urn:microsoft.com/office/officeart/2005/8/layout/list1"/>
    <dgm:cxn modelId="{4C54082A-8370-414D-9353-B0C69F646DC1}" type="presOf" srcId="{B82B753F-F0E5-4B70-851C-F0179A2C0348}" destId="{117665C4-C4FA-444D-9F2C-F67D66EDCF19}" srcOrd="1" destOrd="0" presId="urn:microsoft.com/office/officeart/2005/8/layout/list1"/>
    <dgm:cxn modelId="{5B334F2C-A285-41D9-A902-65A8E097B171}" srcId="{88ABF2D6-BF17-4643-A280-09F2556F2581}" destId="{E2DF818B-67B7-4E2A-9A2F-C9E3F2CB2F3C}" srcOrd="3" destOrd="0" parTransId="{D5BB4672-21CA-4FF9-96F8-0C8E054E4E72}" sibTransId="{0E2B06A7-2475-4AB6-BBF3-163AD8C44598}"/>
    <dgm:cxn modelId="{0B44785E-AFA2-4AA2-9B8D-4C68C06F2506}" type="presOf" srcId="{5C569ED4-DA98-434B-B5CC-2CE257EE6416}" destId="{DF92A9D0-4DB1-4059-962D-49E0DC5F66B9}" srcOrd="0" destOrd="5" presId="urn:microsoft.com/office/officeart/2005/8/layout/list1"/>
    <dgm:cxn modelId="{60750A62-38F4-4486-978D-4A8548756DB1}" type="presOf" srcId="{88ABF2D6-BF17-4643-A280-09F2556F2581}" destId="{DF92A9D0-4DB1-4059-962D-49E0DC5F66B9}" srcOrd="0" destOrd="0" presId="urn:microsoft.com/office/officeart/2005/8/layout/list1"/>
    <dgm:cxn modelId="{6F4DDF46-255D-494D-88B6-30A69A0BB437}" srcId="{5C569ED4-DA98-434B-B5CC-2CE257EE6416}" destId="{37FD870E-F457-46AE-8502-3AF9EC48B00D}" srcOrd="0" destOrd="0" parTransId="{8BCB74F8-1C5B-4238-AAC0-EC623F763A22}" sibTransId="{C539CD76-1AB0-41F2-80DA-275C51C64093}"/>
    <dgm:cxn modelId="{84283067-A9BF-467E-92F5-9F59BEC37933}" type="presOf" srcId="{37FD870E-F457-46AE-8502-3AF9EC48B00D}" destId="{DF92A9D0-4DB1-4059-962D-49E0DC5F66B9}" srcOrd="0" destOrd="6" presId="urn:microsoft.com/office/officeart/2005/8/layout/list1"/>
    <dgm:cxn modelId="{29CDBF4A-207B-4B36-9329-B28C74057414}" srcId="{B82B753F-F0E5-4B70-851C-F0179A2C0348}" destId="{88ABF2D6-BF17-4643-A280-09F2556F2581}" srcOrd="0" destOrd="0" parTransId="{2BB91048-8CE8-42D3-9747-12DF7B8E9943}" sibTransId="{E8345509-E9CE-4C99-911B-919A9358576C}"/>
    <dgm:cxn modelId="{2B531573-F44E-49C3-B0F2-A2E86A0CEB77}" srcId="{5C569ED4-DA98-434B-B5CC-2CE257EE6416}" destId="{B7E5E9C7-EE84-4C66-95AC-7D4AE482362E}" srcOrd="1" destOrd="0" parTransId="{D37B5F08-20A0-40DB-9E13-DA77D8695E15}" sibTransId="{27808171-1549-4ACF-A493-F1522E1FD0EB}"/>
    <dgm:cxn modelId="{FEDF0059-F327-4653-891C-C6BF5936919E}" type="presOf" srcId="{7A44A4CF-9297-4BA7-95DE-20E1E771861F}" destId="{4EA597C6-C20F-478C-B551-42A0BDAA650A}" srcOrd="0" destOrd="0" presId="urn:microsoft.com/office/officeart/2005/8/layout/list1"/>
    <dgm:cxn modelId="{0BF56989-EB73-4E83-8A4B-ABFF5E414DE7}" srcId="{B82B753F-F0E5-4B70-851C-F0179A2C0348}" destId="{6EDED3A4-372B-4E07-814C-80FF8DDA605C}" srcOrd="2" destOrd="0" parTransId="{E5ECE587-C5A1-4776-BAE1-66EB0C352EAB}" sibTransId="{FEC0B8E0-8850-4D0B-BB6E-C326D43C1798}"/>
    <dgm:cxn modelId="{D7CD6196-2AAE-4BB7-AEC8-568BB14EF134}" type="presOf" srcId="{FD0251E4-9429-4622-8B0D-951A5D69FDEF}" destId="{DF92A9D0-4DB1-4059-962D-49E0DC5F66B9}" srcOrd="0" destOrd="1" presId="urn:microsoft.com/office/officeart/2005/8/layout/list1"/>
    <dgm:cxn modelId="{7C966BA0-CCCD-485B-8028-F1789B418463}" type="presOf" srcId="{B82B753F-F0E5-4B70-851C-F0179A2C0348}" destId="{CD300A78-AC89-4555-986A-65A59E488C50}" srcOrd="0" destOrd="0" presId="urn:microsoft.com/office/officeart/2005/8/layout/list1"/>
    <dgm:cxn modelId="{D5C812A3-B3CC-45B8-890B-3EEDC56896C6}" type="presOf" srcId="{73FA5921-0C9B-44D0-8227-4A73D49C6085}" destId="{DF92A9D0-4DB1-4059-962D-49E0DC5F66B9}" srcOrd="0" destOrd="3" presId="urn:microsoft.com/office/officeart/2005/8/layout/list1"/>
    <dgm:cxn modelId="{78B841A5-9BD2-43B2-B326-AF251E42CDDA}" srcId="{88ABF2D6-BF17-4643-A280-09F2556F2581}" destId="{73FA5921-0C9B-44D0-8227-4A73D49C6085}" srcOrd="2" destOrd="0" parTransId="{0EBCB90C-7EF2-4F5E-93D5-6D45BE0E158D}" sibTransId="{0C4A5290-2248-4C25-8833-FFBF627CA3FE}"/>
    <dgm:cxn modelId="{9197D7A7-0FAF-44F7-8CF9-E71715B7B8E9}" type="presOf" srcId="{6EDED3A4-372B-4E07-814C-80FF8DDA605C}" destId="{DF92A9D0-4DB1-4059-962D-49E0DC5F66B9}" srcOrd="0" destOrd="9" presId="urn:microsoft.com/office/officeart/2005/8/layout/list1"/>
    <dgm:cxn modelId="{FEB555B0-135E-4711-A2FF-09A93DB26811}" srcId="{88ABF2D6-BF17-4643-A280-09F2556F2581}" destId="{FD0251E4-9429-4622-8B0D-951A5D69FDEF}" srcOrd="0" destOrd="0" parTransId="{3F2FAA18-DFAC-45BC-B593-454DA010D04E}" sibTransId="{4C03295A-5FDE-4F84-9D38-8DA30422C819}"/>
    <dgm:cxn modelId="{3E5E25C1-131D-4EFB-AA64-41E793FBEC1C}" srcId="{5C569ED4-DA98-434B-B5CC-2CE257EE6416}" destId="{5F1C51B8-311A-4F88-AA88-625BB094B86B}" srcOrd="2" destOrd="0" parTransId="{4FCC7A73-7C8D-4F34-8E21-5730CB12FFB9}" sibTransId="{61A8AB3C-AA83-46EA-AEF5-8694D7C129CB}"/>
    <dgm:cxn modelId="{10C797CA-1398-42CB-AD4A-3E8DA29C7362}" srcId="{B82B753F-F0E5-4B70-851C-F0179A2C0348}" destId="{5C569ED4-DA98-434B-B5CC-2CE257EE6416}" srcOrd="1" destOrd="0" parTransId="{8851FCCE-A2D0-4D65-B55F-B1421DB09437}" sibTransId="{B1125064-5DB9-419D-AD68-5BC00FF866EE}"/>
    <dgm:cxn modelId="{1F02BFCA-87B3-4897-B770-644455D77883}" type="presOf" srcId="{B7E5E9C7-EE84-4C66-95AC-7D4AE482362E}" destId="{DF92A9D0-4DB1-4059-962D-49E0DC5F66B9}" srcOrd="0" destOrd="7" presId="urn:microsoft.com/office/officeart/2005/8/layout/list1"/>
    <dgm:cxn modelId="{AADD6BCE-5F1E-41D9-BBA4-7A5F8465947F}" type="presOf" srcId="{560DF6E1-A54F-4B2F-93EE-C75076A6CCC0}" destId="{DF92A9D0-4DB1-4059-962D-49E0DC5F66B9}" srcOrd="0" destOrd="2" presId="urn:microsoft.com/office/officeart/2005/8/layout/list1"/>
    <dgm:cxn modelId="{20D993EF-C386-4CE5-9A8B-2BE416F69418}" srcId="{7A44A4CF-9297-4BA7-95DE-20E1E771861F}" destId="{B82B753F-F0E5-4B70-851C-F0179A2C0348}" srcOrd="0" destOrd="0" parTransId="{BB293F3B-0A9D-4970-B557-248DC4C803D8}" sibTransId="{E080EB91-BA79-4B4C-A647-9D0F67A071CA}"/>
    <dgm:cxn modelId="{BA5B080C-5F01-4886-939B-2EDD7A4E1FAE}" type="presParOf" srcId="{4EA597C6-C20F-478C-B551-42A0BDAA650A}" destId="{8385E663-F4CA-4CA0-9175-F42FC47BF726}" srcOrd="0" destOrd="0" presId="urn:microsoft.com/office/officeart/2005/8/layout/list1"/>
    <dgm:cxn modelId="{91C40203-9646-42BC-A93E-E6E3519AD9E9}" type="presParOf" srcId="{8385E663-F4CA-4CA0-9175-F42FC47BF726}" destId="{CD300A78-AC89-4555-986A-65A59E488C50}" srcOrd="0" destOrd="0" presId="urn:microsoft.com/office/officeart/2005/8/layout/list1"/>
    <dgm:cxn modelId="{F81E4C4A-423A-44E6-B5FE-B991F6D8739C}" type="presParOf" srcId="{8385E663-F4CA-4CA0-9175-F42FC47BF726}" destId="{117665C4-C4FA-444D-9F2C-F67D66EDCF19}" srcOrd="1" destOrd="0" presId="urn:microsoft.com/office/officeart/2005/8/layout/list1"/>
    <dgm:cxn modelId="{BE728B4D-E634-41AB-A3E7-4BD258CE8F05}" type="presParOf" srcId="{4EA597C6-C20F-478C-B551-42A0BDAA650A}" destId="{37EAF460-CA8E-4F3C-9057-042ED3CEC62F}" srcOrd="1" destOrd="0" presId="urn:microsoft.com/office/officeart/2005/8/layout/list1"/>
    <dgm:cxn modelId="{3B341BEB-2410-4F4E-9272-F9BB1D8B11F0}" type="presParOf" srcId="{4EA597C6-C20F-478C-B551-42A0BDAA650A}" destId="{DF92A9D0-4DB1-4059-962D-49E0DC5F66B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A44A4CF-9297-4BA7-95DE-20E1E771861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2B753F-F0E5-4B70-851C-F0179A2C0348}">
      <dgm:prSet/>
      <dgm:spPr/>
      <dgm:t>
        <a:bodyPr/>
        <a:lstStyle/>
        <a:p>
          <a:r>
            <a:rPr lang="en-US" b="1" dirty="0"/>
            <a:t>Secondary Storage </a:t>
          </a:r>
        </a:p>
      </dgm:t>
    </dgm:pt>
    <dgm:pt modelId="{BB293F3B-0A9D-4970-B557-248DC4C803D8}" type="parTrans" cxnId="{20D993EF-C386-4CE5-9A8B-2BE416F69418}">
      <dgm:prSet/>
      <dgm:spPr/>
      <dgm:t>
        <a:bodyPr/>
        <a:lstStyle/>
        <a:p>
          <a:endParaRPr lang="en-US"/>
        </a:p>
      </dgm:t>
    </dgm:pt>
    <dgm:pt modelId="{E080EB91-BA79-4B4C-A647-9D0F67A071CA}" type="sibTrans" cxnId="{20D993EF-C386-4CE5-9A8B-2BE416F69418}">
      <dgm:prSet/>
      <dgm:spPr/>
      <dgm:t>
        <a:bodyPr/>
        <a:lstStyle/>
        <a:p>
          <a:endParaRPr lang="en-US"/>
        </a:p>
      </dgm:t>
    </dgm:pt>
    <dgm:pt modelId="{88ABF2D6-BF17-4643-A280-09F2556F2581}">
      <dgm:prSet custT="1"/>
      <dgm:spPr/>
      <dgm:t>
        <a:bodyPr/>
        <a:lstStyle/>
        <a:p>
          <a:pPr>
            <a:buClrTx/>
            <a:buFont typeface="Wingdings" panose="05000000000000000000" pitchFamily="2" charset="2"/>
            <a:buChar char="§"/>
          </a:pPr>
          <a:r>
            <a:rPr lang="en-US" altLang="en-US" sz="20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rPr>
            <a:t>Provides </a:t>
          </a:r>
          <a:r>
            <a:rPr lang="en-US" altLang="en-US" sz="2000" b="1" dirty="0">
              <a:solidFill>
                <a:schemeClr val="tx1"/>
              </a:solidFill>
              <a:latin typeface="+mn-lt"/>
              <a:cs typeface="Times New Roman" panose="02020603050405020304" pitchFamily="18" charset="0"/>
            </a:rPr>
            <a:t>permanent</a:t>
          </a:r>
          <a:r>
            <a:rPr lang="en-US" altLang="en-US" sz="20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rPr>
            <a:t> storage for information.</a:t>
          </a:r>
          <a:endParaRPr lang="en-US" sz="2000" dirty="0"/>
        </a:p>
      </dgm:t>
    </dgm:pt>
    <dgm:pt modelId="{2BB91048-8CE8-42D3-9747-12DF7B8E9943}" type="parTrans" cxnId="{29CDBF4A-207B-4B36-9329-B28C74057414}">
      <dgm:prSet/>
      <dgm:spPr/>
      <dgm:t>
        <a:bodyPr/>
        <a:lstStyle/>
        <a:p>
          <a:endParaRPr lang="en-US"/>
        </a:p>
      </dgm:t>
    </dgm:pt>
    <dgm:pt modelId="{E8345509-E9CE-4C99-911B-919A9358576C}" type="sibTrans" cxnId="{29CDBF4A-207B-4B36-9329-B28C74057414}">
      <dgm:prSet/>
      <dgm:spPr/>
      <dgm:t>
        <a:bodyPr/>
        <a:lstStyle/>
        <a:p>
          <a:endParaRPr lang="en-US"/>
        </a:p>
      </dgm:t>
    </dgm:pt>
    <dgm:pt modelId="{6EDED3A4-372B-4E07-814C-80FF8DDA605C}">
      <dgm:prSet custT="1"/>
      <dgm:spPr/>
      <dgm:t>
        <a:bodyPr/>
        <a:lstStyle/>
        <a:p>
          <a:endParaRPr lang="en-US" sz="2000" dirty="0"/>
        </a:p>
      </dgm:t>
    </dgm:pt>
    <dgm:pt modelId="{FEC0B8E0-8850-4D0B-BB6E-C326D43C1798}" type="sibTrans" cxnId="{0BF56989-EB73-4E83-8A4B-ABFF5E414DE7}">
      <dgm:prSet/>
      <dgm:spPr/>
      <dgm:t>
        <a:bodyPr/>
        <a:lstStyle/>
        <a:p>
          <a:endParaRPr lang="en-US"/>
        </a:p>
      </dgm:t>
    </dgm:pt>
    <dgm:pt modelId="{E5ECE587-C5A1-4776-BAE1-66EB0C352EAB}" type="parTrans" cxnId="{0BF56989-EB73-4E83-8A4B-ABFF5E414DE7}">
      <dgm:prSet/>
      <dgm:spPr/>
      <dgm:t>
        <a:bodyPr/>
        <a:lstStyle/>
        <a:p>
          <a:endParaRPr lang="en-US"/>
        </a:p>
      </dgm:t>
    </dgm:pt>
    <dgm:pt modelId="{B7E5E9C7-EE84-4C66-95AC-7D4AE482362E}">
      <dgm:prSet custT="1"/>
      <dgm:spPr/>
      <dgm:t>
        <a:bodyPr/>
        <a:lstStyle/>
        <a:p>
          <a:endParaRPr lang="en-US" sz="2000" dirty="0"/>
        </a:p>
      </dgm:t>
    </dgm:pt>
    <dgm:pt modelId="{27808171-1549-4ACF-A493-F1522E1FD0EB}" type="sibTrans" cxnId="{2B531573-F44E-49C3-B0F2-A2E86A0CEB77}">
      <dgm:prSet/>
      <dgm:spPr/>
      <dgm:t>
        <a:bodyPr/>
        <a:lstStyle/>
        <a:p>
          <a:endParaRPr lang="en-US"/>
        </a:p>
      </dgm:t>
    </dgm:pt>
    <dgm:pt modelId="{D37B5F08-20A0-40DB-9E13-DA77D8695E15}" type="parTrans" cxnId="{2B531573-F44E-49C3-B0F2-A2E86A0CEB77}">
      <dgm:prSet/>
      <dgm:spPr/>
      <dgm:t>
        <a:bodyPr/>
        <a:lstStyle/>
        <a:p>
          <a:endParaRPr lang="en-US"/>
        </a:p>
      </dgm:t>
    </dgm:pt>
    <dgm:pt modelId="{5F1C51B8-311A-4F88-AA88-625BB094B86B}">
      <dgm:prSet custT="1"/>
      <dgm:spPr/>
      <dgm:t>
        <a:bodyPr/>
        <a:lstStyle/>
        <a:p>
          <a:endParaRPr lang="en-US" sz="2000" dirty="0"/>
        </a:p>
      </dgm:t>
    </dgm:pt>
    <dgm:pt modelId="{4FCC7A73-7C8D-4F34-8E21-5730CB12FFB9}" type="parTrans" cxnId="{3E5E25C1-131D-4EFB-AA64-41E793FBEC1C}">
      <dgm:prSet/>
      <dgm:spPr/>
      <dgm:t>
        <a:bodyPr/>
        <a:lstStyle/>
        <a:p>
          <a:endParaRPr lang="en-MY"/>
        </a:p>
      </dgm:t>
    </dgm:pt>
    <dgm:pt modelId="{61A8AB3C-AA83-46EA-AEF5-8694D7C129CB}" type="sibTrans" cxnId="{3E5E25C1-131D-4EFB-AA64-41E793FBEC1C}">
      <dgm:prSet/>
      <dgm:spPr/>
      <dgm:t>
        <a:bodyPr/>
        <a:lstStyle/>
        <a:p>
          <a:endParaRPr lang="en-MY"/>
        </a:p>
      </dgm:t>
    </dgm:pt>
    <dgm:pt modelId="{FD0251E4-9429-4622-8B0D-951A5D69FDEF}">
      <dgm:prSet custT="1"/>
      <dgm:spPr/>
      <dgm:t>
        <a:bodyPr/>
        <a:lstStyle/>
        <a:p>
          <a:endParaRPr lang="en-US" altLang="en-US" sz="2000" dirty="0">
            <a:solidFill>
              <a:schemeClr val="tx1"/>
            </a:solidFill>
            <a:latin typeface="+mn-lt"/>
          </a:endParaRPr>
        </a:p>
      </dgm:t>
    </dgm:pt>
    <dgm:pt modelId="{3F2FAA18-DFAC-45BC-B593-454DA010D04E}" type="parTrans" cxnId="{FEB555B0-135E-4711-A2FF-09A93DB26811}">
      <dgm:prSet/>
      <dgm:spPr/>
      <dgm:t>
        <a:bodyPr/>
        <a:lstStyle/>
        <a:p>
          <a:endParaRPr lang="en-MY"/>
        </a:p>
      </dgm:t>
    </dgm:pt>
    <dgm:pt modelId="{4C03295A-5FDE-4F84-9D38-8DA30422C819}" type="sibTrans" cxnId="{FEB555B0-135E-4711-A2FF-09A93DB26811}">
      <dgm:prSet/>
      <dgm:spPr/>
      <dgm:t>
        <a:bodyPr/>
        <a:lstStyle/>
        <a:p>
          <a:endParaRPr lang="en-MY"/>
        </a:p>
      </dgm:t>
    </dgm:pt>
    <dgm:pt modelId="{108C3D02-E88D-43D3-B74E-65DC0438ACBA}">
      <dgm:prSet custT="1"/>
      <dgm:spPr/>
      <dgm:t>
        <a:bodyPr/>
        <a:lstStyle/>
        <a:p>
          <a:r>
            <a:rPr lang="en-US" altLang="en-US" sz="20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rPr>
            <a:t>Examples of secondary storage:</a:t>
          </a:r>
        </a:p>
      </dgm:t>
    </dgm:pt>
    <dgm:pt modelId="{2120B1F8-87C2-47EB-AE7D-65D0C1BC504B}" type="parTrans" cxnId="{7AE1BB46-2E63-41FA-A4B9-C87868A3CD12}">
      <dgm:prSet/>
      <dgm:spPr/>
      <dgm:t>
        <a:bodyPr/>
        <a:lstStyle/>
        <a:p>
          <a:endParaRPr lang="en-MY"/>
        </a:p>
      </dgm:t>
    </dgm:pt>
    <dgm:pt modelId="{217DC230-E7A9-430F-A0AC-D1C312D1E5C8}" type="sibTrans" cxnId="{7AE1BB46-2E63-41FA-A4B9-C87868A3CD12}">
      <dgm:prSet/>
      <dgm:spPr/>
      <dgm:t>
        <a:bodyPr/>
        <a:lstStyle/>
        <a:p>
          <a:endParaRPr lang="en-MY"/>
        </a:p>
      </dgm:t>
    </dgm:pt>
    <dgm:pt modelId="{FE4C0323-ED57-4A5D-AA60-E392E75CE345}">
      <dgm:prSet custT="1"/>
      <dgm:spPr/>
      <dgm:t>
        <a:bodyPr/>
        <a:lstStyle/>
        <a:p>
          <a:r>
            <a:rPr lang="en-US" altLang="en-US" sz="20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rPr>
            <a:t>Hard disks</a:t>
          </a:r>
        </a:p>
      </dgm:t>
    </dgm:pt>
    <dgm:pt modelId="{E7AE3998-7262-4DBF-9F73-B30D61284915}" type="parTrans" cxnId="{ED52975D-9ACB-4E00-8D2B-03DA42D92B25}">
      <dgm:prSet/>
      <dgm:spPr/>
      <dgm:t>
        <a:bodyPr/>
        <a:lstStyle/>
        <a:p>
          <a:endParaRPr lang="en-MY"/>
        </a:p>
      </dgm:t>
    </dgm:pt>
    <dgm:pt modelId="{C6603EDD-9BD1-497F-A1A1-AA252E04191D}" type="sibTrans" cxnId="{ED52975D-9ACB-4E00-8D2B-03DA42D92B25}">
      <dgm:prSet/>
      <dgm:spPr/>
      <dgm:t>
        <a:bodyPr/>
        <a:lstStyle/>
        <a:p>
          <a:endParaRPr lang="en-MY"/>
        </a:p>
      </dgm:t>
    </dgm:pt>
    <dgm:pt modelId="{3C9EB856-6588-483C-A985-00DB18470CD8}">
      <dgm:prSet custT="1"/>
      <dgm:spPr/>
      <dgm:t>
        <a:bodyPr/>
        <a:lstStyle/>
        <a:p>
          <a:r>
            <a:rPr lang="en-US" altLang="en-US" sz="2000">
              <a:solidFill>
                <a:schemeClr val="tx1"/>
              </a:solidFill>
              <a:latin typeface="+mn-lt"/>
              <a:cs typeface="Times New Roman" panose="02020603050405020304" pitchFamily="18" charset="0"/>
            </a:rPr>
            <a:t>Floppy disks</a:t>
          </a:r>
          <a:endParaRPr lang="en-US" altLang="en-US" sz="2000" dirty="0">
            <a:solidFill>
              <a:schemeClr val="tx1"/>
            </a:solidFill>
            <a:latin typeface="+mn-lt"/>
            <a:cs typeface="Times New Roman" panose="02020603050405020304" pitchFamily="18" charset="0"/>
          </a:endParaRPr>
        </a:p>
      </dgm:t>
    </dgm:pt>
    <dgm:pt modelId="{5D893862-87DD-4387-B3F8-46E05DB98275}" type="parTrans" cxnId="{2AC29D19-FABA-4CA7-BFB9-5CBEA1022DDE}">
      <dgm:prSet/>
      <dgm:spPr/>
      <dgm:t>
        <a:bodyPr/>
        <a:lstStyle/>
        <a:p>
          <a:endParaRPr lang="en-MY"/>
        </a:p>
      </dgm:t>
    </dgm:pt>
    <dgm:pt modelId="{971B0738-A844-45DD-921A-417931EB5B4A}" type="sibTrans" cxnId="{2AC29D19-FABA-4CA7-BFB9-5CBEA1022DDE}">
      <dgm:prSet/>
      <dgm:spPr/>
      <dgm:t>
        <a:bodyPr/>
        <a:lstStyle/>
        <a:p>
          <a:endParaRPr lang="en-MY"/>
        </a:p>
      </dgm:t>
    </dgm:pt>
    <dgm:pt modelId="{23168CBE-AD8C-40C8-A393-0CCB7788059B}">
      <dgm:prSet custT="1"/>
      <dgm:spPr/>
      <dgm:t>
        <a:bodyPr/>
        <a:lstStyle/>
        <a:p>
          <a:r>
            <a:rPr lang="en-US" altLang="en-US" sz="20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rPr>
            <a:t>CD-ROMs</a:t>
          </a:r>
        </a:p>
      </dgm:t>
    </dgm:pt>
    <dgm:pt modelId="{9EC72E35-E0BF-4C1E-A20D-A4E8DAABA593}" type="parTrans" cxnId="{E8881ECD-84DB-4A0E-9811-9940C15DDEA9}">
      <dgm:prSet/>
      <dgm:spPr/>
      <dgm:t>
        <a:bodyPr/>
        <a:lstStyle/>
        <a:p>
          <a:endParaRPr lang="en-MY"/>
        </a:p>
      </dgm:t>
    </dgm:pt>
    <dgm:pt modelId="{3E17F188-CB86-40DA-90FF-73B7E77A213A}" type="sibTrans" cxnId="{E8881ECD-84DB-4A0E-9811-9940C15DDEA9}">
      <dgm:prSet/>
      <dgm:spPr/>
      <dgm:t>
        <a:bodyPr/>
        <a:lstStyle/>
        <a:p>
          <a:endParaRPr lang="en-MY"/>
        </a:p>
      </dgm:t>
    </dgm:pt>
    <dgm:pt modelId="{83246A30-23BA-4CF0-A90C-A762D887B130}">
      <dgm:prSet custT="1"/>
      <dgm:spPr/>
      <dgm:t>
        <a:bodyPr/>
        <a:lstStyle/>
        <a:p>
          <a:r>
            <a:rPr lang="en-US" altLang="en-US" sz="20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rPr>
            <a:t>USB Flash Drives</a:t>
          </a:r>
          <a:endParaRPr lang="en-MY" sz="2000" dirty="0"/>
        </a:p>
      </dgm:t>
    </dgm:pt>
    <dgm:pt modelId="{43AE034D-AEC3-45D6-90C0-1161D0679A8C}" type="parTrans" cxnId="{7E0D1FA7-2EB7-4593-87A6-02EC4413ACC4}">
      <dgm:prSet/>
      <dgm:spPr/>
      <dgm:t>
        <a:bodyPr/>
        <a:lstStyle/>
        <a:p>
          <a:endParaRPr lang="en-MY"/>
        </a:p>
      </dgm:t>
    </dgm:pt>
    <dgm:pt modelId="{BDD9EAC0-CB3B-4806-B792-A3BADE1A7291}" type="sibTrans" cxnId="{7E0D1FA7-2EB7-4593-87A6-02EC4413ACC4}">
      <dgm:prSet/>
      <dgm:spPr/>
      <dgm:t>
        <a:bodyPr/>
        <a:lstStyle/>
        <a:p>
          <a:endParaRPr lang="en-MY"/>
        </a:p>
      </dgm:t>
    </dgm:pt>
    <dgm:pt modelId="{4EA597C6-C20F-478C-B551-42A0BDAA650A}" type="pres">
      <dgm:prSet presAssocID="{7A44A4CF-9297-4BA7-95DE-20E1E771861F}" presName="linear" presStyleCnt="0">
        <dgm:presLayoutVars>
          <dgm:dir/>
          <dgm:animLvl val="lvl"/>
          <dgm:resizeHandles val="exact"/>
        </dgm:presLayoutVars>
      </dgm:prSet>
      <dgm:spPr/>
    </dgm:pt>
    <dgm:pt modelId="{8385E663-F4CA-4CA0-9175-F42FC47BF726}" type="pres">
      <dgm:prSet presAssocID="{B82B753F-F0E5-4B70-851C-F0179A2C0348}" presName="parentLin" presStyleCnt="0"/>
      <dgm:spPr/>
    </dgm:pt>
    <dgm:pt modelId="{CD300A78-AC89-4555-986A-65A59E488C50}" type="pres">
      <dgm:prSet presAssocID="{B82B753F-F0E5-4B70-851C-F0179A2C0348}" presName="parentLeftMargin" presStyleLbl="node1" presStyleIdx="0" presStyleCnt="1"/>
      <dgm:spPr/>
    </dgm:pt>
    <dgm:pt modelId="{117665C4-C4FA-444D-9F2C-F67D66EDCF19}" type="pres">
      <dgm:prSet presAssocID="{B82B753F-F0E5-4B70-851C-F0179A2C034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7EAF460-CA8E-4F3C-9057-042ED3CEC62F}" type="pres">
      <dgm:prSet presAssocID="{B82B753F-F0E5-4B70-851C-F0179A2C0348}" presName="negativeSpace" presStyleCnt="0"/>
      <dgm:spPr/>
    </dgm:pt>
    <dgm:pt modelId="{DF92A9D0-4DB1-4059-962D-49E0DC5F66B9}" type="pres">
      <dgm:prSet presAssocID="{B82B753F-F0E5-4B70-851C-F0179A2C0348}" presName="childText" presStyleLbl="conFgAcc1" presStyleIdx="0" presStyleCnt="1" custLinFactNeighborY="-22411">
        <dgm:presLayoutVars>
          <dgm:bulletEnabled val="1"/>
        </dgm:presLayoutVars>
      </dgm:prSet>
      <dgm:spPr/>
    </dgm:pt>
  </dgm:ptLst>
  <dgm:cxnLst>
    <dgm:cxn modelId="{2AC29D19-FABA-4CA7-BFB9-5CBEA1022DDE}" srcId="{108C3D02-E88D-43D3-B74E-65DC0438ACBA}" destId="{3C9EB856-6588-483C-A985-00DB18470CD8}" srcOrd="1" destOrd="0" parTransId="{5D893862-87DD-4387-B3F8-46E05DB98275}" sibTransId="{971B0738-A844-45DD-921A-417931EB5B4A}"/>
    <dgm:cxn modelId="{D4961228-7CE0-4C55-9762-2359210E7031}" type="presOf" srcId="{5F1C51B8-311A-4F88-AA88-625BB094B86B}" destId="{DF92A9D0-4DB1-4059-962D-49E0DC5F66B9}" srcOrd="0" destOrd="8" presId="urn:microsoft.com/office/officeart/2005/8/layout/list1"/>
    <dgm:cxn modelId="{DD621729-9AC9-41D9-9CF1-A1F7B555857A}" type="presOf" srcId="{23168CBE-AD8C-40C8-A393-0CCB7788059B}" destId="{DF92A9D0-4DB1-4059-962D-49E0DC5F66B9}" srcOrd="0" destOrd="4" presId="urn:microsoft.com/office/officeart/2005/8/layout/list1"/>
    <dgm:cxn modelId="{4C54082A-8370-414D-9353-B0C69F646DC1}" type="presOf" srcId="{B82B753F-F0E5-4B70-851C-F0179A2C0348}" destId="{117665C4-C4FA-444D-9F2C-F67D66EDCF19}" srcOrd="1" destOrd="0" presId="urn:microsoft.com/office/officeart/2005/8/layout/list1"/>
    <dgm:cxn modelId="{ED52975D-9ACB-4E00-8D2B-03DA42D92B25}" srcId="{108C3D02-E88D-43D3-B74E-65DC0438ACBA}" destId="{FE4C0323-ED57-4A5D-AA60-E392E75CE345}" srcOrd="0" destOrd="0" parTransId="{E7AE3998-7262-4DBF-9F73-B30D61284915}" sibTransId="{C6603EDD-9BD1-497F-A1A1-AA252E04191D}"/>
    <dgm:cxn modelId="{60750A62-38F4-4486-978D-4A8548756DB1}" type="presOf" srcId="{88ABF2D6-BF17-4643-A280-09F2556F2581}" destId="{DF92A9D0-4DB1-4059-962D-49E0DC5F66B9}" srcOrd="0" destOrd="0" presId="urn:microsoft.com/office/officeart/2005/8/layout/list1"/>
    <dgm:cxn modelId="{7AE1BB46-2E63-41FA-A4B9-C87868A3CD12}" srcId="{B82B753F-F0E5-4B70-851C-F0179A2C0348}" destId="{108C3D02-E88D-43D3-B74E-65DC0438ACBA}" srcOrd="1" destOrd="0" parTransId="{2120B1F8-87C2-47EB-AE7D-65D0C1BC504B}" sibTransId="{217DC230-E7A9-430F-A0AC-D1C312D1E5C8}"/>
    <dgm:cxn modelId="{29CDBF4A-207B-4B36-9329-B28C74057414}" srcId="{B82B753F-F0E5-4B70-851C-F0179A2C0348}" destId="{88ABF2D6-BF17-4643-A280-09F2556F2581}" srcOrd="0" destOrd="0" parTransId="{2BB91048-8CE8-42D3-9747-12DF7B8E9943}" sibTransId="{E8345509-E9CE-4C99-911B-919A9358576C}"/>
    <dgm:cxn modelId="{E88BE86A-ADE3-4CEE-95D7-EB990D75FFAD}" type="presOf" srcId="{83246A30-23BA-4CF0-A90C-A762D887B130}" destId="{DF92A9D0-4DB1-4059-962D-49E0DC5F66B9}" srcOrd="0" destOrd="5" presId="urn:microsoft.com/office/officeart/2005/8/layout/list1"/>
    <dgm:cxn modelId="{2B531573-F44E-49C3-B0F2-A2E86A0CEB77}" srcId="{B82B753F-F0E5-4B70-851C-F0179A2C0348}" destId="{B7E5E9C7-EE84-4C66-95AC-7D4AE482362E}" srcOrd="2" destOrd="0" parTransId="{D37B5F08-20A0-40DB-9E13-DA77D8695E15}" sibTransId="{27808171-1549-4ACF-A493-F1522E1FD0EB}"/>
    <dgm:cxn modelId="{FEDF0059-F327-4653-891C-C6BF5936919E}" type="presOf" srcId="{7A44A4CF-9297-4BA7-95DE-20E1E771861F}" destId="{4EA597C6-C20F-478C-B551-42A0BDAA650A}" srcOrd="0" destOrd="0" presId="urn:microsoft.com/office/officeart/2005/8/layout/list1"/>
    <dgm:cxn modelId="{0BF56989-EB73-4E83-8A4B-ABFF5E414DE7}" srcId="{B82B753F-F0E5-4B70-851C-F0179A2C0348}" destId="{6EDED3A4-372B-4E07-814C-80FF8DDA605C}" srcOrd="3" destOrd="0" parTransId="{E5ECE587-C5A1-4776-BAE1-66EB0C352EAB}" sibTransId="{FEC0B8E0-8850-4D0B-BB6E-C326D43C1798}"/>
    <dgm:cxn modelId="{C65BC890-0B45-42FD-A144-2B5B26B947E2}" type="presOf" srcId="{FE4C0323-ED57-4A5D-AA60-E392E75CE345}" destId="{DF92A9D0-4DB1-4059-962D-49E0DC5F66B9}" srcOrd="0" destOrd="2" presId="urn:microsoft.com/office/officeart/2005/8/layout/list1"/>
    <dgm:cxn modelId="{D7CD6196-2AAE-4BB7-AEC8-568BB14EF134}" type="presOf" srcId="{FD0251E4-9429-4622-8B0D-951A5D69FDEF}" destId="{DF92A9D0-4DB1-4059-962D-49E0DC5F66B9}" srcOrd="0" destOrd="6" presId="urn:microsoft.com/office/officeart/2005/8/layout/list1"/>
    <dgm:cxn modelId="{7C966BA0-CCCD-485B-8028-F1789B418463}" type="presOf" srcId="{B82B753F-F0E5-4B70-851C-F0179A2C0348}" destId="{CD300A78-AC89-4555-986A-65A59E488C50}" srcOrd="0" destOrd="0" presId="urn:microsoft.com/office/officeart/2005/8/layout/list1"/>
    <dgm:cxn modelId="{099F54A3-5095-4421-AF3C-EF1D86A2427C}" type="presOf" srcId="{108C3D02-E88D-43D3-B74E-65DC0438ACBA}" destId="{DF92A9D0-4DB1-4059-962D-49E0DC5F66B9}" srcOrd="0" destOrd="1" presId="urn:microsoft.com/office/officeart/2005/8/layout/list1"/>
    <dgm:cxn modelId="{7E0D1FA7-2EB7-4593-87A6-02EC4413ACC4}" srcId="{108C3D02-E88D-43D3-B74E-65DC0438ACBA}" destId="{83246A30-23BA-4CF0-A90C-A762D887B130}" srcOrd="3" destOrd="0" parTransId="{43AE034D-AEC3-45D6-90C0-1161D0679A8C}" sibTransId="{BDD9EAC0-CB3B-4806-B792-A3BADE1A7291}"/>
    <dgm:cxn modelId="{9197D7A7-0FAF-44F7-8CF9-E71715B7B8E9}" type="presOf" srcId="{6EDED3A4-372B-4E07-814C-80FF8DDA605C}" destId="{DF92A9D0-4DB1-4059-962D-49E0DC5F66B9}" srcOrd="0" destOrd="9" presId="urn:microsoft.com/office/officeart/2005/8/layout/list1"/>
    <dgm:cxn modelId="{FEB555B0-135E-4711-A2FF-09A93DB26811}" srcId="{108C3D02-E88D-43D3-B74E-65DC0438ACBA}" destId="{FD0251E4-9429-4622-8B0D-951A5D69FDEF}" srcOrd="4" destOrd="0" parTransId="{3F2FAA18-DFAC-45BC-B593-454DA010D04E}" sibTransId="{4C03295A-5FDE-4F84-9D38-8DA30422C819}"/>
    <dgm:cxn modelId="{3E5E25C1-131D-4EFB-AA64-41E793FBEC1C}" srcId="{B7E5E9C7-EE84-4C66-95AC-7D4AE482362E}" destId="{5F1C51B8-311A-4F88-AA88-625BB094B86B}" srcOrd="0" destOrd="0" parTransId="{4FCC7A73-7C8D-4F34-8E21-5730CB12FFB9}" sibTransId="{61A8AB3C-AA83-46EA-AEF5-8694D7C129CB}"/>
    <dgm:cxn modelId="{1F02BFCA-87B3-4897-B770-644455D77883}" type="presOf" srcId="{B7E5E9C7-EE84-4C66-95AC-7D4AE482362E}" destId="{DF92A9D0-4DB1-4059-962D-49E0DC5F66B9}" srcOrd="0" destOrd="7" presId="urn:microsoft.com/office/officeart/2005/8/layout/list1"/>
    <dgm:cxn modelId="{E8881ECD-84DB-4A0E-9811-9940C15DDEA9}" srcId="{108C3D02-E88D-43D3-B74E-65DC0438ACBA}" destId="{23168CBE-AD8C-40C8-A393-0CCB7788059B}" srcOrd="2" destOrd="0" parTransId="{9EC72E35-E0BF-4C1E-A20D-A4E8DAABA593}" sibTransId="{3E17F188-CB86-40DA-90FF-73B7E77A213A}"/>
    <dgm:cxn modelId="{20D993EF-C386-4CE5-9A8B-2BE416F69418}" srcId="{7A44A4CF-9297-4BA7-95DE-20E1E771861F}" destId="{B82B753F-F0E5-4B70-851C-F0179A2C0348}" srcOrd="0" destOrd="0" parTransId="{BB293F3B-0A9D-4970-B557-248DC4C803D8}" sibTransId="{E080EB91-BA79-4B4C-A647-9D0F67A071CA}"/>
    <dgm:cxn modelId="{BA7A52F5-FCD9-44D3-896D-798E2884AD0F}" type="presOf" srcId="{3C9EB856-6588-483C-A985-00DB18470CD8}" destId="{DF92A9D0-4DB1-4059-962D-49E0DC5F66B9}" srcOrd="0" destOrd="3" presId="urn:microsoft.com/office/officeart/2005/8/layout/list1"/>
    <dgm:cxn modelId="{BA5B080C-5F01-4886-939B-2EDD7A4E1FAE}" type="presParOf" srcId="{4EA597C6-C20F-478C-B551-42A0BDAA650A}" destId="{8385E663-F4CA-4CA0-9175-F42FC47BF726}" srcOrd="0" destOrd="0" presId="urn:microsoft.com/office/officeart/2005/8/layout/list1"/>
    <dgm:cxn modelId="{91C40203-9646-42BC-A93E-E6E3519AD9E9}" type="presParOf" srcId="{8385E663-F4CA-4CA0-9175-F42FC47BF726}" destId="{CD300A78-AC89-4555-986A-65A59E488C50}" srcOrd="0" destOrd="0" presId="urn:microsoft.com/office/officeart/2005/8/layout/list1"/>
    <dgm:cxn modelId="{F81E4C4A-423A-44E6-B5FE-B991F6D8739C}" type="presParOf" srcId="{8385E663-F4CA-4CA0-9175-F42FC47BF726}" destId="{117665C4-C4FA-444D-9F2C-F67D66EDCF19}" srcOrd="1" destOrd="0" presId="urn:microsoft.com/office/officeart/2005/8/layout/list1"/>
    <dgm:cxn modelId="{BE728B4D-E634-41AB-A3E7-4BD258CE8F05}" type="presParOf" srcId="{4EA597C6-C20F-478C-B551-42A0BDAA650A}" destId="{37EAF460-CA8E-4F3C-9057-042ED3CEC62F}" srcOrd="1" destOrd="0" presId="urn:microsoft.com/office/officeart/2005/8/layout/list1"/>
    <dgm:cxn modelId="{3B341BEB-2410-4F4E-9272-F9BB1D8B11F0}" type="presParOf" srcId="{4EA597C6-C20F-478C-B551-42A0BDAA650A}" destId="{DF92A9D0-4DB1-4059-962D-49E0DC5F66B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A5BB9A0-ED2B-4394-89BB-6DD634BDBC3D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E154F35-F17F-4E32-89CC-C07D800026B5}">
      <dgm:prSet/>
      <dgm:spPr/>
      <dgm:t>
        <a:bodyPr/>
        <a:lstStyle/>
        <a:p>
          <a:r>
            <a:rPr lang="en-US" b="1"/>
            <a:t>RAM / Main Memory / Primary Memory</a:t>
          </a:r>
          <a:endParaRPr lang="en-US"/>
        </a:p>
      </dgm:t>
    </dgm:pt>
    <dgm:pt modelId="{5DA1952E-AF1E-44C1-8DE7-FD11B49120BE}" type="parTrans" cxnId="{540F832B-6D88-4671-BB20-03CAF2C0E431}">
      <dgm:prSet/>
      <dgm:spPr/>
      <dgm:t>
        <a:bodyPr/>
        <a:lstStyle/>
        <a:p>
          <a:endParaRPr lang="en-US"/>
        </a:p>
      </dgm:t>
    </dgm:pt>
    <dgm:pt modelId="{E643D0A5-6E1F-4665-AE89-D1A6423FA001}" type="sibTrans" cxnId="{540F832B-6D88-4671-BB20-03CAF2C0E431}">
      <dgm:prSet/>
      <dgm:spPr/>
      <dgm:t>
        <a:bodyPr/>
        <a:lstStyle/>
        <a:p>
          <a:endParaRPr lang="en-US"/>
        </a:p>
      </dgm:t>
    </dgm:pt>
    <dgm:pt modelId="{1EB12E5B-5A26-4F4D-A8C0-94062DA2DC21}">
      <dgm:prSet/>
      <dgm:spPr/>
      <dgm:t>
        <a:bodyPr/>
        <a:lstStyle/>
        <a:p>
          <a:r>
            <a:rPr lang="en-US"/>
            <a:t>Volatile </a:t>
          </a:r>
        </a:p>
      </dgm:t>
    </dgm:pt>
    <dgm:pt modelId="{7F9C96FA-92ED-4CF8-A2E5-F30ECF73B6AE}" type="parTrans" cxnId="{3F3F717D-C881-4BE0-8580-9B22AA0C5FFB}">
      <dgm:prSet/>
      <dgm:spPr/>
      <dgm:t>
        <a:bodyPr/>
        <a:lstStyle/>
        <a:p>
          <a:endParaRPr lang="en-US"/>
        </a:p>
      </dgm:t>
    </dgm:pt>
    <dgm:pt modelId="{E1586DA1-5E95-44FD-A9B1-CAB187D2684E}" type="sibTrans" cxnId="{3F3F717D-C881-4BE0-8580-9B22AA0C5FFB}">
      <dgm:prSet/>
      <dgm:spPr/>
      <dgm:t>
        <a:bodyPr/>
        <a:lstStyle/>
        <a:p>
          <a:endParaRPr lang="en-US"/>
        </a:p>
      </dgm:t>
    </dgm:pt>
    <dgm:pt modelId="{046D4514-AB51-407B-9162-F75230D7BDAE}">
      <dgm:prSet/>
      <dgm:spPr/>
      <dgm:t>
        <a:bodyPr/>
        <a:lstStyle/>
        <a:p>
          <a:r>
            <a:rPr lang="en-US"/>
            <a:t>Fast </a:t>
          </a:r>
        </a:p>
      </dgm:t>
    </dgm:pt>
    <dgm:pt modelId="{81E603BA-AAFA-4FC9-B1D7-92E432C532E7}" type="parTrans" cxnId="{7F2175C6-7C35-4032-81BE-5B781E0E8177}">
      <dgm:prSet/>
      <dgm:spPr/>
      <dgm:t>
        <a:bodyPr/>
        <a:lstStyle/>
        <a:p>
          <a:endParaRPr lang="en-US"/>
        </a:p>
      </dgm:t>
    </dgm:pt>
    <dgm:pt modelId="{D6FAA0A2-48B3-4B33-A580-28E6ADDB2CD3}" type="sibTrans" cxnId="{7F2175C6-7C35-4032-81BE-5B781E0E8177}">
      <dgm:prSet/>
      <dgm:spPr/>
      <dgm:t>
        <a:bodyPr/>
        <a:lstStyle/>
        <a:p>
          <a:endParaRPr lang="en-US"/>
        </a:p>
      </dgm:t>
    </dgm:pt>
    <dgm:pt modelId="{EEB6E6DA-102A-402B-9F00-867726E9E0A9}">
      <dgm:prSet/>
      <dgm:spPr/>
      <dgm:t>
        <a:bodyPr/>
        <a:lstStyle/>
        <a:p>
          <a:r>
            <a:rPr lang="en-US"/>
            <a:t>Expensive </a:t>
          </a:r>
        </a:p>
      </dgm:t>
    </dgm:pt>
    <dgm:pt modelId="{A359EBB3-127A-46F8-9B07-0A570EC5976E}" type="parTrans" cxnId="{76D47770-15F9-42C1-977B-822198011463}">
      <dgm:prSet/>
      <dgm:spPr/>
      <dgm:t>
        <a:bodyPr/>
        <a:lstStyle/>
        <a:p>
          <a:endParaRPr lang="en-US"/>
        </a:p>
      </dgm:t>
    </dgm:pt>
    <dgm:pt modelId="{E9ADD830-BE25-4063-9D5F-7A32B36AAF5B}" type="sibTrans" cxnId="{76D47770-15F9-42C1-977B-822198011463}">
      <dgm:prSet/>
      <dgm:spPr/>
      <dgm:t>
        <a:bodyPr/>
        <a:lstStyle/>
        <a:p>
          <a:endParaRPr lang="en-US"/>
        </a:p>
      </dgm:t>
    </dgm:pt>
    <dgm:pt modelId="{FBDAB884-8394-41A3-9065-91DC27BCD40F}">
      <dgm:prSet/>
      <dgm:spPr/>
      <dgm:t>
        <a:bodyPr/>
        <a:lstStyle/>
        <a:p>
          <a:r>
            <a:rPr lang="en-US"/>
            <a:t>Low capacity </a:t>
          </a:r>
        </a:p>
      </dgm:t>
    </dgm:pt>
    <dgm:pt modelId="{13918E60-0B20-459C-8782-103C43FED79B}" type="parTrans" cxnId="{69C2D018-2381-4E5E-80CE-78A0D471474D}">
      <dgm:prSet/>
      <dgm:spPr/>
      <dgm:t>
        <a:bodyPr/>
        <a:lstStyle/>
        <a:p>
          <a:endParaRPr lang="en-US"/>
        </a:p>
      </dgm:t>
    </dgm:pt>
    <dgm:pt modelId="{6ADFF0D9-EA93-43AE-A2D7-EBB3D8E3D8F6}" type="sibTrans" cxnId="{69C2D018-2381-4E5E-80CE-78A0D471474D}">
      <dgm:prSet/>
      <dgm:spPr/>
      <dgm:t>
        <a:bodyPr/>
        <a:lstStyle/>
        <a:p>
          <a:endParaRPr lang="en-US"/>
        </a:p>
      </dgm:t>
    </dgm:pt>
    <dgm:pt modelId="{196CAA68-FE60-43AD-AEF3-0BFEB66F2F81}">
      <dgm:prSet/>
      <dgm:spPr/>
      <dgm:t>
        <a:bodyPr/>
        <a:lstStyle/>
        <a:p>
          <a:r>
            <a:rPr lang="en-US"/>
            <a:t>Works directly with the processor</a:t>
          </a:r>
        </a:p>
      </dgm:t>
    </dgm:pt>
    <dgm:pt modelId="{0BDBB581-2017-4DB7-9CD5-85D0091D4425}" type="parTrans" cxnId="{941C27D9-A5BC-45CE-8B5D-4032EE8000D7}">
      <dgm:prSet/>
      <dgm:spPr/>
      <dgm:t>
        <a:bodyPr/>
        <a:lstStyle/>
        <a:p>
          <a:endParaRPr lang="en-US"/>
        </a:p>
      </dgm:t>
    </dgm:pt>
    <dgm:pt modelId="{F08DC8E3-361E-4E3C-A3EE-4BE609F15707}" type="sibTrans" cxnId="{941C27D9-A5BC-45CE-8B5D-4032EE8000D7}">
      <dgm:prSet/>
      <dgm:spPr/>
      <dgm:t>
        <a:bodyPr/>
        <a:lstStyle/>
        <a:p>
          <a:endParaRPr lang="en-US"/>
        </a:p>
      </dgm:t>
    </dgm:pt>
    <dgm:pt modelId="{7EC29492-C288-4DC2-B251-2D54A0E2141F}">
      <dgm:prSet/>
      <dgm:spPr/>
      <dgm:t>
        <a:bodyPr/>
        <a:lstStyle/>
        <a:p>
          <a:r>
            <a:rPr lang="en-US" b="1"/>
            <a:t>Secondary Storage / Secondary Memory</a:t>
          </a:r>
          <a:endParaRPr lang="en-US"/>
        </a:p>
      </dgm:t>
    </dgm:pt>
    <dgm:pt modelId="{14D53D63-AC9E-4659-BECE-EA6EF796D2AA}" type="parTrans" cxnId="{6F984471-BF65-4199-A813-F8F6471A9E28}">
      <dgm:prSet/>
      <dgm:spPr/>
      <dgm:t>
        <a:bodyPr/>
        <a:lstStyle/>
        <a:p>
          <a:endParaRPr lang="en-US"/>
        </a:p>
      </dgm:t>
    </dgm:pt>
    <dgm:pt modelId="{EC7F2A8D-9D64-4683-916B-57FD5F67BC47}" type="sibTrans" cxnId="{6F984471-BF65-4199-A813-F8F6471A9E28}">
      <dgm:prSet/>
      <dgm:spPr/>
      <dgm:t>
        <a:bodyPr/>
        <a:lstStyle/>
        <a:p>
          <a:endParaRPr lang="en-US"/>
        </a:p>
      </dgm:t>
    </dgm:pt>
    <dgm:pt modelId="{67571A59-4890-4C7E-9C3F-A28A0BD61A84}">
      <dgm:prSet/>
      <dgm:spPr/>
      <dgm:t>
        <a:bodyPr/>
        <a:lstStyle/>
        <a:p>
          <a:r>
            <a:rPr lang="en-US"/>
            <a:t>Nonvolatile</a:t>
          </a:r>
        </a:p>
      </dgm:t>
    </dgm:pt>
    <dgm:pt modelId="{1B27D8F6-B82F-4DC4-BE44-03342906A3C7}" type="parTrans" cxnId="{127A80E0-A56D-41A8-AA52-C7300A9DE77D}">
      <dgm:prSet/>
      <dgm:spPr/>
      <dgm:t>
        <a:bodyPr/>
        <a:lstStyle/>
        <a:p>
          <a:endParaRPr lang="en-US"/>
        </a:p>
      </dgm:t>
    </dgm:pt>
    <dgm:pt modelId="{F09BF24F-0985-4B59-89D7-2970F6E4E720}" type="sibTrans" cxnId="{127A80E0-A56D-41A8-AA52-C7300A9DE77D}">
      <dgm:prSet/>
      <dgm:spPr/>
      <dgm:t>
        <a:bodyPr/>
        <a:lstStyle/>
        <a:p>
          <a:endParaRPr lang="en-US"/>
        </a:p>
      </dgm:t>
    </dgm:pt>
    <dgm:pt modelId="{2AF7DB40-F921-4380-8996-F71D59DF8503}">
      <dgm:prSet/>
      <dgm:spPr/>
      <dgm:t>
        <a:bodyPr/>
        <a:lstStyle/>
        <a:p>
          <a:r>
            <a:rPr lang="en-US"/>
            <a:t>Slow </a:t>
          </a:r>
        </a:p>
      </dgm:t>
    </dgm:pt>
    <dgm:pt modelId="{0229D477-40F1-46CC-B16F-F24F76675400}" type="parTrans" cxnId="{D22B5737-C19B-4F11-9642-5069353419DC}">
      <dgm:prSet/>
      <dgm:spPr/>
      <dgm:t>
        <a:bodyPr/>
        <a:lstStyle/>
        <a:p>
          <a:endParaRPr lang="en-US"/>
        </a:p>
      </dgm:t>
    </dgm:pt>
    <dgm:pt modelId="{F57F2C89-2905-4A2D-8AFB-B5916C03393E}" type="sibTrans" cxnId="{D22B5737-C19B-4F11-9642-5069353419DC}">
      <dgm:prSet/>
      <dgm:spPr/>
      <dgm:t>
        <a:bodyPr/>
        <a:lstStyle/>
        <a:p>
          <a:endParaRPr lang="en-US"/>
        </a:p>
      </dgm:t>
    </dgm:pt>
    <dgm:pt modelId="{5A8429C1-C688-47E7-A9CA-762BA681C585}">
      <dgm:prSet/>
      <dgm:spPr/>
      <dgm:t>
        <a:bodyPr/>
        <a:lstStyle/>
        <a:p>
          <a:r>
            <a:rPr lang="en-US"/>
            <a:t>Cheap </a:t>
          </a:r>
        </a:p>
      </dgm:t>
    </dgm:pt>
    <dgm:pt modelId="{27782C19-C4E1-4DA4-9A2A-756FB7F98EB2}" type="parTrans" cxnId="{D34D071E-5E7C-482A-8DCF-5631F314A71E}">
      <dgm:prSet/>
      <dgm:spPr/>
      <dgm:t>
        <a:bodyPr/>
        <a:lstStyle/>
        <a:p>
          <a:endParaRPr lang="en-US"/>
        </a:p>
      </dgm:t>
    </dgm:pt>
    <dgm:pt modelId="{46F674B8-A8DB-4572-B741-876DE80AFADA}" type="sibTrans" cxnId="{D34D071E-5E7C-482A-8DCF-5631F314A71E}">
      <dgm:prSet/>
      <dgm:spPr/>
      <dgm:t>
        <a:bodyPr/>
        <a:lstStyle/>
        <a:p>
          <a:endParaRPr lang="en-US"/>
        </a:p>
      </dgm:t>
    </dgm:pt>
    <dgm:pt modelId="{AFE6917A-D9CE-428B-BD27-3719E57050CD}">
      <dgm:prSet/>
      <dgm:spPr/>
      <dgm:t>
        <a:bodyPr/>
        <a:lstStyle/>
        <a:p>
          <a:r>
            <a:rPr lang="en-US"/>
            <a:t>Large capacity </a:t>
          </a:r>
        </a:p>
      </dgm:t>
    </dgm:pt>
    <dgm:pt modelId="{8EA0AE35-B6C6-41BE-9AD4-894FAC2D854A}" type="parTrans" cxnId="{E50C8BBC-FF9D-4112-A5FB-8F3D1DA2FD9F}">
      <dgm:prSet/>
      <dgm:spPr/>
      <dgm:t>
        <a:bodyPr/>
        <a:lstStyle/>
        <a:p>
          <a:endParaRPr lang="en-US"/>
        </a:p>
      </dgm:t>
    </dgm:pt>
    <dgm:pt modelId="{E9054E72-9848-4B1E-BA8C-E5733AE03852}" type="sibTrans" cxnId="{E50C8BBC-FF9D-4112-A5FB-8F3D1DA2FD9F}">
      <dgm:prSet/>
      <dgm:spPr/>
      <dgm:t>
        <a:bodyPr/>
        <a:lstStyle/>
        <a:p>
          <a:endParaRPr lang="en-US"/>
        </a:p>
      </dgm:t>
    </dgm:pt>
    <dgm:pt modelId="{B33BE532-ECE3-49AE-9AAB-8E962DA76D5B}">
      <dgm:prSet/>
      <dgm:spPr/>
      <dgm:t>
        <a:bodyPr/>
        <a:lstStyle/>
        <a:p>
          <a:r>
            <a:rPr lang="en-US"/>
            <a:t>Not connected directly to the processor </a:t>
          </a:r>
        </a:p>
      </dgm:t>
    </dgm:pt>
    <dgm:pt modelId="{3A37F59D-32FB-4573-B636-F94AABB47A56}" type="parTrans" cxnId="{B8D0F91A-2EE2-430E-98A3-7C7120DA0217}">
      <dgm:prSet/>
      <dgm:spPr/>
      <dgm:t>
        <a:bodyPr/>
        <a:lstStyle/>
        <a:p>
          <a:endParaRPr lang="en-US"/>
        </a:p>
      </dgm:t>
    </dgm:pt>
    <dgm:pt modelId="{FCE9A94E-88AF-4B5D-9A7E-5DEA826EA0B8}" type="sibTrans" cxnId="{B8D0F91A-2EE2-430E-98A3-7C7120DA0217}">
      <dgm:prSet/>
      <dgm:spPr/>
      <dgm:t>
        <a:bodyPr/>
        <a:lstStyle/>
        <a:p>
          <a:endParaRPr lang="en-US"/>
        </a:p>
      </dgm:t>
    </dgm:pt>
    <dgm:pt modelId="{B92F2F85-4916-4367-B056-8D7487BC1BF1}" type="pres">
      <dgm:prSet presAssocID="{9A5BB9A0-ED2B-4394-89BB-6DD634BDBC3D}" presName="Name0" presStyleCnt="0">
        <dgm:presLayoutVars>
          <dgm:dir/>
          <dgm:animLvl val="lvl"/>
          <dgm:resizeHandles val="exact"/>
        </dgm:presLayoutVars>
      </dgm:prSet>
      <dgm:spPr/>
    </dgm:pt>
    <dgm:pt modelId="{25DC0603-4705-42E6-AC2A-8FDBBF821E6B}" type="pres">
      <dgm:prSet presAssocID="{CE154F35-F17F-4E32-89CC-C07D800026B5}" presName="composite" presStyleCnt="0"/>
      <dgm:spPr/>
    </dgm:pt>
    <dgm:pt modelId="{5477F8E4-3EB1-42A1-9295-A63CECE2609F}" type="pres">
      <dgm:prSet presAssocID="{CE154F35-F17F-4E32-89CC-C07D800026B5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6C617BDF-655D-4BCB-AC68-6F266B2EB59E}" type="pres">
      <dgm:prSet presAssocID="{CE154F35-F17F-4E32-89CC-C07D800026B5}" presName="desTx" presStyleLbl="alignAccFollowNode1" presStyleIdx="0" presStyleCnt="2">
        <dgm:presLayoutVars>
          <dgm:bulletEnabled val="1"/>
        </dgm:presLayoutVars>
      </dgm:prSet>
      <dgm:spPr/>
    </dgm:pt>
    <dgm:pt modelId="{213F6935-C888-4ED4-B55B-ABBEFCECEAC7}" type="pres">
      <dgm:prSet presAssocID="{E643D0A5-6E1F-4665-AE89-D1A6423FA001}" presName="space" presStyleCnt="0"/>
      <dgm:spPr/>
    </dgm:pt>
    <dgm:pt modelId="{6A2117BC-BAA2-4CF7-B8F4-A9983B7E931A}" type="pres">
      <dgm:prSet presAssocID="{7EC29492-C288-4DC2-B251-2D54A0E2141F}" presName="composite" presStyleCnt="0"/>
      <dgm:spPr/>
    </dgm:pt>
    <dgm:pt modelId="{04DD3ECC-5E0D-48FC-A66A-4251B4AA9F63}" type="pres">
      <dgm:prSet presAssocID="{7EC29492-C288-4DC2-B251-2D54A0E2141F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BF4934AA-D8B3-44F8-8544-EE6D936C6FBF}" type="pres">
      <dgm:prSet presAssocID="{7EC29492-C288-4DC2-B251-2D54A0E2141F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FB4CC908-C8C6-47A9-82DA-F8FED935F166}" type="presOf" srcId="{CE154F35-F17F-4E32-89CC-C07D800026B5}" destId="{5477F8E4-3EB1-42A1-9295-A63CECE2609F}" srcOrd="0" destOrd="0" presId="urn:microsoft.com/office/officeart/2005/8/layout/hList1"/>
    <dgm:cxn modelId="{8DAA4709-BDD9-4A1E-8F3C-477AF7F3DFD4}" type="presOf" srcId="{1EB12E5B-5A26-4F4D-A8C0-94062DA2DC21}" destId="{6C617BDF-655D-4BCB-AC68-6F266B2EB59E}" srcOrd="0" destOrd="0" presId="urn:microsoft.com/office/officeart/2005/8/layout/hList1"/>
    <dgm:cxn modelId="{0C274D0A-3AAA-4D9E-ACDB-F9A5447C92FE}" type="presOf" srcId="{EEB6E6DA-102A-402B-9F00-867726E9E0A9}" destId="{6C617BDF-655D-4BCB-AC68-6F266B2EB59E}" srcOrd="0" destOrd="2" presId="urn:microsoft.com/office/officeart/2005/8/layout/hList1"/>
    <dgm:cxn modelId="{262C790A-0077-45A1-884F-EB990A395984}" type="presOf" srcId="{5A8429C1-C688-47E7-A9CA-762BA681C585}" destId="{BF4934AA-D8B3-44F8-8544-EE6D936C6FBF}" srcOrd="0" destOrd="2" presId="urn:microsoft.com/office/officeart/2005/8/layout/hList1"/>
    <dgm:cxn modelId="{69C2D018-2381-4E5E-80CE-78A0D471474D}" srcId="{CE154F35-F17F-4E32-89CC-C07D800026B5}" destId="{FBDAB884-8394-41A3-9065-91DC27BCD40F}" srcOrd="3" destOrd="0" parTransId="{13918E60-0B20-459C-8782-103C43FED79B}" sibTransId="{6ADFF0D9-EA93-43AE-A2D7-EBB3D8E3D8F6}"/>
    <dgm:cxn modelId="{B8D0F91A-2EE2-430E-98A3-7C7120DA0217}" srcId="{7EC29492-C288-4DC2-B251-2D54A0E2141F}" destId="{B33BE532-ECE3-49AE-9AAB-8E962DA76D5B}" srcOrd="4" destOrd="0" parTransId="{3A37F59D-32FB-4573-B636-F94AABB47A56}" sibTransId="{FCE9A94E-88AF-4B5D-9A7E-5DEA826EA0B8}"/>
    <dgm:cxn modelId="{D34D071E-5E7C-482A-8DCF-5631F314A71E}" srcId="{7EC29492-C288-4DC2-B251-2D54A0E2141F}" destId="{5A8429C1-C688-47E7-A9CA-762BA681C585}" srcOrd="2" destOrd="0" parTransId="{27782C19-C4E1-4DA4-9A2A-756FB7F98EB2}" sibTransId="{46F674B8-A8DB-4572-B741-876DE80AFADA}"/>
    <dgm:cxn modelId="{540F832B-6D88-4671-BB20-03CAF2C0E431}" srcId="{9A5BB9A0-ED2B-4394-89BB-6DD634BDBC3D}" destId="{CE154F35-F17F-4E32-89CC-C07D800026B5}" srcOrd="0" destOrd="0" parTransId="{5DA1952E-AF1E-44C1-8DE7-FD11B49120BE}" sibTransId="{E643D0A5-6E1F-4665-AE89-D1A6423FA001}"/>
    <dgm:cxn modelId="{06FA7237-094C-4B3D-858F-DDF8882B80B7}" type="presOf" srcId="{2AF7DB40-F921-4380-8996-F71D59DF8503}" destId="{BF4934AA-D8B3-44F8-8544-EE6D936C6FBF}" srcOrd="0" destOrd="1" presId="urn:microsoft.com/office/officeart/2005/8/layout/hList1"/>
    <dgm:cxn modelId="{D22B5737-C19B-4F11-9642-5069353419DC}" srcId="{7EC29492-C288-4DC2-B251-2D54A0E2141F}" destId="{2AF7DB40-F921-4380-8996-F71D59DF8503}" srcOrd="1" destOrd="0" parTransId="{0229D477-40F1-46CC-B16F-F24F76675400}" sibTransId="{F57F2C89-2905-4A2D-8AFB-B5916C03393E}"/>
    <dgm:cxn modelId="{8F78884D-8B18-4AFA-9336-0E2823FDD145}" type="presOf" srcId="{B33BE532-ECE3-49AE-9AAB-8E962DA76D5B}" destId="{BF4934AA-D8B3-44F8-8544-EE6D936C6FBF}" srcOrd="0" destOrd="4" presId="urn:microsoft.com/office/officeart/2005/8/layout/hList1"/>
    <dgm:cxn modelId="{30AF5650-2D82-4076-8EFB-3E4E12D141E4}" type="presOf" srcId="{67571A59-4890-4C7E-9C3F-A28A0BD61A84}" destId="{BF4934AA-D8B3-44F8-8544-EE6D936C6FBF}" srcOrd="0" destOrd="0" presId="urn:microsoft.com/office/officeart/2005/8/layout/hList1"/>
    <dgm:cxn modelId="{76D47770-15F9-42C1-977B-822198011463}" srcId="{CE154F35-F17F-4E32-89CC-C07D800026B5}" destId="{EEB6E6DA-102A-402B-9F00-867726E9E0A9}" srcOrd="2" destOrd="0" parTransId="{A359EBB3-127A-46F8-9B07-0A570EC5976E}" sibTransId="{E9ADD830-BE25-4063-9D5F-7A32B36AAF5B}"/>
    <dgm:cxn modelId="{6F984471-BF65-4199-A813-F8F6471A9E28}" srcId="{9A5BB9A0-ED2B-4394-89BB-6DD634BDBC3D}" destId="{7EC29492-C288-4DC2-B251-2D54A0E2141F}" srcOrd="1" destOrd="0" parTransId="{14D53D63-AC9E-4659-BECE-EA6EF796D2AA}" sibTransId="{EC7F2A8D-9D64-4683-916B-57FD5F67BC47}"/>
    <dgm:cxn modelId="{49EE0B74-FF29-43F1-9A3F-6F51D84BC263}" type="presOf" srcId="{046D4514-AB51-407B-9162-F75230D7BDAE}" destId="{6C617BDF-655D-4BCB-AC68-6F266B2EB59E}" srcOrd="0" destOrd="1" presId="urn:microsoft.com/office/officeart/2005/8/layout/hList1"/>
    <dgm:cxn modelId="{3F3F717D-C881-4BE0-8580-9B22AA0C5FFB}" srcId="{CE154F35-F17F-4E32-89CC-C07D800026B5}" destId="{1EB12E5B-5A26-4F4D-A8C0-94062DA2DC21}" srcOrd="0" destOrd="0" parTransId="{7F9C96FA-92ED-4CF8-A2E5-F30ECF73B6AE}" sibTransId="{E1586DA1-5E95-44FD-A9B1-CAB187D2684E}"/>
    <dgm:cxn modelId="{9A7E5C9F-B87C-4362-971A-B732BD2428A1}" type="presOf" srcId="{7EC29492-C288-4DC2-B251-2D54A0E2141F}" destId="{04DD3ECC-5E0D-48FC-A66A-4251B4AA9F63}" srcOrd="0" destOrd="0" presId="urn:microsoft.com/office/officeart/2005/8/layout/hList1"/>
    <dgm:cxn modelId="{B4C957B1-9CFE-4B60-9A89-4138BF2A015A}" type="presOf" srcId="{FBDAB884-8394-41A3-9065-91DC27BCD40F}" destId="{6C617BDF-655D-4BCB-AC68-6F266B2EB59E}" srcOrd="0" destOrd="3" presId="urn:microsoft.com/office/officeart/2005/8/layout/hList1"/>
    <dgm:cxn modelId="{E50C8BBC-FF9D-4112-A5FB-8F3D1DA2FD9F}" srcId="{7EC29492-C288-4DC2-B251-2D54A0E2141F}" destId="{AFE6917A-D9CE-428B-BD27-3719E57050CD}" srcOrd="3" destOrd="0" parTransId="{8EA0AE35-B6C6-41BE-9AD4-894FAC2D854A}" sibTransId="{E9054E72-9848-4B1E-BA8C-E5733AE03852}"/>
    <dgm:cxn modelId="{7F2175C6-7C35-4032-81BE-5B781E0E8177}" srcId="{CE154F35-F17F-4E32-89CC-C07D800026B5}" destId="{046D4514-AB51-407B-9162-F75230D7BDAE}" srcOrd="1" destOrd="0" parTransId="{81E603BA-AAFA-4FC9-B1D7-92E432C532E7}" sibTransId="{D6FAA0A2-48B3-4B33-A580-28E6ADDB2CD3}"/>
    <dgm:cxn modelId="{36CEA4D5-7B2D-40B6-B821-26383F77C5D4}" type="presOf" srcId="{196CAA68-FE60-43AD-AEF3-0BFEB66F2F81}" destId="{6C617BDF-655D-4BCB-AC68-6F266B2EB59E}" srcOrd="0" destOrd="4" presId="urn:microsoft.com/office/officeart/2005/8/layout/hList1"/>
    <dgm:cxn modelId="{4B591CD9-2A69-4037-BD56-E2FF936C1EC2}" type="presOf" srcId="{AFE6917A-D9CE-428B-BD27-3719E57050CD}" destId="{BF4934AA-D8B3-44F8-8544-EE6D936C6FBF}" srcOrd="0" destOrd="3" presId="urn:microsoft.com/office/officeart/2005/8/layout/hList1"/>
    <dgm:cxn modelId="{941C27D9-A5BC-45CE-8B5D-4032EE8000D7}" srcId="{CE154F35-F17F-4E32-89CC-C07D800026B5}" destId="{196CAA68-FE60-43AD-AEF3-0BFEB66F2F81}" srcOrd="4" destOrd="0" parTransId="{0BDBB581-2017-4DB7-9CD5-85D0091D4425}" sibTransId="{F08DC8E3-361E-4E3C-A3EE-4BE609F15707}"/>
    <dgm:cxn modelId="{127A80E0-A56D-41A8-AA52-C7300A9DE77D}" srcId="{7EC29492-C288-4DC2-B251-2D54A0E2141F}" destId="{67571A59-4890-4C7E-9C3F-A28A0BD61A84}" srcOrd="0" destOrd="0" parTransId="{1B27D8F6-B82F-4DC4-BE44-03342906A3C7}" sibTransId="{F09BF24F-0985-4B59-89D7-2970F6E4E720}"/>
    <dgm:cxn modelId="{BBFCF2F7-CE51-4D4D-8C6F-12AB1CA5E396}" type="presOf" srcId="{9A5BB9A0-ED2B-4394-89BB-6DD634BDBC3D}" destId="{B92F2F85-4916-4367-B056-8D7487BC1BF1}" srcOrd="0" destOrd="0" presId="urn:microsoft.com/office/officeart/2005/8/layout/hList1"/>
    <dgm:cxn modelId="{4B00CE25-7599-4D8C-B0C9-7BE76D7D27CB}" type="presParOf" srcId="{B92F2F85-4916-4367-B056-8D7487BC1BF1}" destId="{25DC0603-4705-42E6-AC2A-8FDBBF821E6B}" srcOrd="0" destOrd="0" presId="urn:microsoft.com/office/officeart/2005/8/layout/hList1"/>
    <dgm:cxn modelId="{3E6B14B9-E5C9-4341-A066-7473B201F290}" type="presParOf" srcId="{25DC0603-4705-42E6-AC2A-8FDBBF821E6B}" destId="{5477F8E4-3EB1-42A1-9295-A63CECE2609F}" srcOrd="0" destOrd="0" presId="urn:microsoft.com/office/officeart/2005/8/layout/hList1"/>
    <dgm:cxn modelId="{505F7C5C-6856-42F7-A65A-1831EBF3A59E}" type="presParOf" srcId="{25DC0603-4705-42E6-AC2A-8FDBBF821E6B}" destId="{6C617BDF-655D-4BCB-AC68-6F266B2EB59E}" srcOrd="1" destOrd="0" presId="urn:microsoft.com/office/officeart/2005/8/layout/hList1"/>
    <dgm:cxn modelId="{08A6E20E-2879-40F3-B0DE-AB7A39B1F139}" type="presParOf" srcId="{B92F2F85-4916-4367-B056-8D7487BC1BF1}" destId="{213F6935-C888-4ED4-B55B-ABBEFCECEAC7}" srcOrd="1" destOrd="0" presId="urn:microsoft.com/office/officeart/2005/8/layout/hList1"/>
    <dgm:cxn modelId="{14F5F7E4-7193-4DB8-B64F-850714839C17}" type="presParOf" srcId="{B92F2F85-4916-4367-B056-8D7487BC1BF1}" destId="{6A2117BC-BAA2-4CF7-B8F4-A9983B7E931A}" srcOrd="2" destOrd="0" presId="urn:microsoft.com/office/officeart/2005/8/layout/hList1"/>
    <dgm:cxn modelId="{2EF96D50-4BC8-4A14-9F68-0D31B929AE0C}" type="presParOf" srcId="{6A2117BC-BAA2-4CF7-B8F4-A9983B7E931A}" destId="{04DD3ECC-5E0D-48FC-A66A-4251B4AA9F63}" srcOrd="0" destOrd="0" presId="urn:microsoft.com/office/officeart/2005/8/layout/hList1"/>
    <dgm:cxn modelId="{805B02A7-F004-4F52-B16F-A207EF161E80}" type="presParOf" srcId="{6A2117BC-BAA2-4CF7-B8F4-A9983B7E931A}" destId="{BF4934AA-D8B3-44F8-8544-EE6D936C6FB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A44A4CF-9297-4BA7-95DE-20E1E771861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2B753F-F0E5-4B70-851C-F0179A2C0348}">
      <dgm:prSet/>
      <dgm:spPr/>
      <dgm:t>
        <a:bodyPr/>
        <a:lstStyle/>
        <a:p>
          <a:r>
            <a:rPr lang="en-US" b="1" dirty="0"/>
            <a:t>Input and output</a:t>
          </a:r>
        </a:p>
      </dgm:t>
    </dgm:pt>
    <dgm:pt modelId="{BB293F3B-0A9D-4970-B557-248DC4C803D8}" type="parTrans" cxnId="{20D993EF-C386-4CE5-9A8B-2BE416F69418}">
      <dgm:prSet/>
      <dgm:spPr/>
      <dgm:t>
        <a:bodyPr/>
        <a:lstStyle/>
        <a:p>
          <a:endParaRPr lang="en-US"/>
        </a:p>
      </dgm:t>
    </dgm:pt>
    <dgm:pt modelId="{E080EB91-BA79-4B4C-A647-9D0F67A071CA}" type="sibTrans" cxnId="{20D993EF-C386-4CE5-9A8B-2BE416F69418}">
      <dgm:prSet/>
      <dgm:spPr/>
      <dgm:t>
        <a:bodyPr/>
        <a:lstStyle/>
        <a:p>
          <a:endParaRPr lang="en-US"/>
        </a:p>
      </dgm:t>
    </dgm:pt>
    <dgm:pt modelId="{88ABF2D6-BF17-4643-A280-09F2556F2581}">
      <dgm:prSet custT="1"/>
      <dgm:spPr/>
      <dgm:t>
        <a:bodyPr/>
        <a:lstStyle/>
        <a:p>
          <a:pPr>
            <a:buClrTx/>
            <a:buFont typeface="Wingdings" panose="05000000000000000000" pitchFamily="2" charset="2"/>
            <a:buChar char="§"/>
          </a:pPr>
          <a:r>
            <a:rPr lang="en-US" sz="2000" dirty="0">
              <a:latin typeface="+mn-lt"/>
            </a:rPr>
            <a:t>Allow human to interact with the computer</a:t>
          </a:r>
          <a:endParaRPr lang="en-US" sz="2000" dirty="0"/>
        </a:p>
      </dgm:t>
    </dgm:pt>
    <dgm:pt modelId="{2BB91048-8CE8-42D3-9747-12DF7B8E9943}" type="parTrans" cxnId="{29CDBF4A-207B-4B36-9329-B28C74057414}">
      <dgm:prSet/>
      <dgm:spPr/>
      <dgm:t>
        <a:bodyPr/>
        <a:lstStyle/>
        <a:p>
          <a:endParaRPr lang="en-US"/>
        </a:p>
      </dgm:t>
    </dgm:pt>
    <dgm:pt modelId="{E8345509-E9CE-4C99-911B-919A9358576C}" type="sibTrans" cxnId="{29CDBF4A-207B-4B36-9329-B28C74057414}">
      <dgm:prSet/>
      <dgm:spPr/>
      <dgm:t>
        <a:bodyPr/>
        <a:lstStyle/>
        <a:p>
          <a:endParaRPr lang="en-US"/>
        </a:p>
      </dgm:t>
    </dgm:pt>
    <dgm:pt modelId="{6EDED3A4-372B-4E07-814C-80FF8DDA605C}">
      <dgm:prSet custT="1"/>
      <dgm:spPr/>
      <dgm:t>
        <a:bodyPr/>
        <a:lstStyle/>
        <a:p>
          <a:endParaRPr lang="en-US" sz="2000" dirty="0"/>
        </a:p>
      </dgm:t>
    </dgm:pt>
    <dgm:pt modelId="{FEC0B8E0-8850-4D0B-BB6E-C326D43C1798}" type="sibTrans" cxnId="{0BF56989-EB73-4E83-8A4B-ABFF5E414DE7}">
      <dgm:prSet/>
      <dgm:spPr/>
      <dgm:t>
        <a:bodyPr/>
        <a:lstStyle/>
        <a:p>
          <a:endParaRPr lang="en-US"/>
        </a:p>
      </dgm:t>
    </dgm:pt>
    <dgm:pt modelId="{E5ECE587-C5A1-4776-BAE1-66EB0C352EAB}" type="parTrans" cxnId="{0BF56989-EB73-4E83-8A4B-ABFF5E414DE7}">
      <dgm:prSet/>
      <dgm:spPr/>
      <dgm:t>
        <a:bodyPr/>
        <a:lstStyle/>
        <a:p>
          <a:endParaRPr lang="en-US"/>
        </a:p>
      </dgm:t>
    </dgm:pt>
    <dgm:pt modelId="{B7E5E9C7-EE84-4C66-95AC-7D4AE482362E}">
      <dgm:prSet custT="1"/>
      <dgm:spPr/>
      <dgm:t>
        <a:bodyPr/>
        <a:lstStyle/>
        <a:p>
          <a:endParaRPr lang="en-US" sz="2000" dirty="0"/>
        </a:p>
      </dgm:t>
    </dgm:pt>
    <dgm:pt modelId="{27808171-1549-4ACF-A493-F1522E1FD0EB}" type="sibTrans" cxnId="{2B531573-F44E-49C3-B0F2-A2E86A0CEB77}">
      <dgm:prSet/>
      <dgm:spPr/>
      <dgm:t>
        <a:bodyPr/>
        <a:lstStyle/>
        <a:p>
          <a:endParaRPr lang="en-US"/>
        </a:p>
      </dgm:t>
    </dgm:pt>
    <dgm:pt modelId="{D37B5F08-20A0-40DB-9E13-DA77D8695E15}" type="parTrans" cxnId="{2B531573-F44E-49C3-B0F2-A2E86A0CEB77}">
      <dgm:prSet/>
      <dgm:spPr/>
      <dgm:t>
        <a:bodyPr/>
        <a:lstStyle/>
        <a:p>
          <a:endParaRPr lang="en-US"/>
        </a:p>
      </dgm:t>
    </dgm:pt>
    <dgm:pt modelId="{5F1C51B8-311A-4F88-AA88-625BB094B86B}">
      <dgm:prSet custT="1"/>
      <dgm:spPr/>
      <dgm:t>
        <a:bodyPr/>
        <a:lstStyle/>
        <a:p>
          <a:endParaRPr lang="en-US" sz="2000" dirty="0"/>
        </a:p>
      </dgm:t>
    </dgm:pt>
    <dgm:pt modelId="{4FCC7A73-7C8D-4F34-8E21-5730CB12FFB9}" type="parTrans" cxnId="{3E5E25C1-131D-4EFB-AA64-41E793FBEC1C}">
      <dgm:prSet/>
      <dgm:spPr/>
      <dgm:t>
        <a:bodyPr/>
        <a:lstStyle/>
        <a:p>
          <a:endParaRPr lang="en-MY"/>
        </a:p>
      </dgm:t>
    </dgm:pt>
    <dgm:pt modelId="{61A8AB3C-AA83-46EA-AEF5-8694D7C129CB}" type="sibTrans" cxnId="{3E5E25C1-131D-4EFB-AA64-41E793FBEC1C}">
      <dgm:prSet/>
      <dgm:spPr/>
      <dgm:t>
        <a:bodyPr/>
        <a:lstStyle/>
        <a:p>
          <a:endParaRPr lang="en-MY"/>
        </a:p>
      </dgm:t>
    </dgm:pt>
    <dgm:pt modelId="{FD0251E4-9429-4622-8B0D-951A5D69FDEF}">
      <dgm:prSet custT="1"/>
      <dgm:spPr/>
      <dgm:t>
        <a:bodyPr/>
        <a:lstStyle/>
        <a:p>
          <a:endParaRPr lang="en-US" altLang="en-US" sz="2000" dirty="0">
            <a:solidFill>
              <a:schemeClr val="tx1"/>
            </a:solidFill>
            <a:latin typeface="+mn-lt"/>
          </a:endParaRPr>
        </a:p>
      </dgm:t>
    </dgm:pt>
    <dgm:pt modelId="{3F2FAA18-DFAC-45BC-B593-454DA010D04E}" type="parTrans" cxnId="{FEB555B0-135E-4711-A2FF-09A93DB26811}">
      <dgm:prSet/>
      <dgm:spPr/>
      <dgm:t>
        <a:bodyPr/>
        <a:lstStyle/>
        <a:p>
          <a:endParaRPr lang="en-MY"/>
        </a:p>
      </dgm:t>
    </dgm:pt>
    <dgm:pt modelId="{4C03295A-5FDE-4F84-9D38-8DA30422C819}" type="sibTrans" cxnId="{FEB555B0-135E-4711-A2FF-09A93DB26811}">
      <dgm:prSet/>
      <dgm:spPr/>
      <dgm:t>
        <a:bodyPr/>
        <a:lstStyle/>
        <a:p>
          <a:endParaRPr lang="en-MY"/>
        </a:p>
      </dgm:t>
    </dgm:pt>
    <dgm:pt modelId="{108C3D02-E88D-43D3-B74E-65DC0438ACBA}">
      <dgm:prSet custT="1"/>
      <dgm:spPr/>
      <dgm:t>
        <a:bodyPr/>
        <a:lstStyle/>
        <a:p>
          <a:endParaRPr lang="en-US" altLang="en-US" sz="2000" dirty="0">
            <a:solidFill>
              <a:schemeClr val="tx1"/>
            </a:solidFill>
            <a:latin typeface="+mn-lt"/>
            <a:cs typeface="Times New Roman" panose="02020603050405020304" pitchFamily="18" charset="0"/>
          </a:endParaRPr>
        </a:p>
      </dgm:t>
    </dgm:pt>
    <dgm:pt modelId="{217DC230-E7A9-430F-A0AC-D1C312D1E5C8}" type="sibTrans" cxnId="{7AE1BB46-2E63-41FA-A4B9-C87868A3CD12}">
      <dgm:prSet/>
      <dgm:spPr/>
      <dgm:t>
        <a:bodyPr/>
        <a:lstStyle/>
        <a:p>
          <a:endParaRPr lang="en-MY"/>
        </a:p>
      </dgm:t>
    </dgm:pt>
    <dgm:pt modelId="{2120B1F8-87C2-47EB-AE7D-65D0C1BC504B}" type="parTrans" cxnId="{7AE1BB46-2E63-41FA-A4B9-C87868A3CD12}">
      <dgm:prSet/>
      <dgm:spPr/>
      <dgm:t>
        <a:bodyPr/>
        <a:lstStyle/>
        <a:p>
          <a:endParaRPr lang="en-MY"/>
        </a:p>
      </dgm:t>
    </dgm:pt>
    <dgm:pt modelId="{FE4C0323-ED57-4A5D-AA60-E392E75CE345}">
      <dgm:prSet custT="1"/>
      <dgm:spPr/>
      <dgm:t>
        <a:bodyPr/>
        <a:lstStyle/>
        <a:p>
          <a:endParaRPr lang="en-US" altLang="en-US" sz="2000" dirty="0">
            <a:solidFill>
              <a:schemeClr val="tx1"/>
            </a:solidFill>
            <a:latin typeface="+mn-lt"/>
            <a:cs typeface="Times New Roman" panose="02020603050405020304" pitchFamily="18" charset="0"/>
          </a:endParaRPr>
        </a:p>
      </dgm:t>
    </dgm:pt>
    <dgm:pt modelId="{C6603EDD-9BD1-497F-A1A1-AA252E04191D}" type="sibTrans" cxnId="{ED52975D-9ACB-4E00-8D2B-03DA42D92B25}">
      <dgm:prSet/>
      <dgm:spPr/>
      <dgm:t>
        <a:bodyPr/>
        <a:lstStyle/>
        <a:p>
          <a:endParaRPr lang="en-MY"/>
        </a:p>
      </dgm:t>
    </dgm:pt>
    <dgm:pt modelId="{E7AE3998-7262-4DBF-9F73-B30D61284915}" type="parTrans" cxnId="{ED52975D-9ACB-4E00-8D2B-03DA42D92B25}">
      <dgm:prSet/>
      <dgm:spPr/>
      <dgm:t>
        <a:bodyPr/>
        <a:lstStyle/>
        <a:p>
          <a:endParaRPr lang="en-MY"/>
        </a:p>
      </dgm:t>
    </dgm:pt>
    <dgm:pt modelId="{3C9EB856-6588-483C-A985-00DB18470CD8}">
      <dgm:prSet custT="1"/>
      <dgm:spPr/>
      <dgm:t>
        <a:bodyPr/>
        <a:lstStyle/>
        <a:p>
          <a:endParaRPr lang="en-US" altLang="en-US" sz="2000" dirty="0">
            <a:solidFill>
              <a:schemeClr val="tx1"/>
            </a:solidFill>
            <a:latin typeface="+mn-lt"/>
            <a:cs typeface="Times New Roman" panose="02020603050405020304" pitchFamily="18" charset="0"/>
          </a:endParaRPr>
        </a:p>
      </dgm:t>
    </dgm:pt>
    <dgm:pt modelId="{971B0738-A844-45DD-921A-417931EB5B4A}" type="sibTrans" cxnId="{2AC29D19-FABA-4CA7-BFB9-5CBEA1022DDE}">
      <dgm:prSet/>
      <dgm:spPr/>
      <dgm:t>
        <a:bodyPr/>
        <a:lstStyle/>
        <a:p>
          <a:endParaRPr lang="en-MY"/>
        </a:p>
      </dgm:t>
    </dgm:pt>
    <dgm:pt modelId="{5D893862-87DD-4387-B3F8-46E05DB98275}" type="parTrans" cxnId="{2AC29D19-FABA-4CA7-BFB9-5CBEA1022DDE}">
      <dgm:prSet/>
      <dgm:spPr/>
      <dgm:t>
        <a:bodyPr/>
        <a:lstStyle/>
        <a:p>
          <a:endParaRPr lang="en-MY"/>
        </a:p>
      </dgm:t>
    </dgm:pt>
    <dgm:pt modelId="{23168CBE-AD8C-40C8-A393-0CCB7788059B}">
      <dgm:prSet custT="1"/>
      <dgm:spPr/>
      <dgm:t>
        <a:bodyPr/>
        <a:lstStyle/>
        <a:p>
          <a:endParaRPr lang="en-US" altLang="en-US" sz="2000" dirty="0">
            <a:solidFill>
              <a:schemeClr val="tx1"/>
            </a:solidFill>
            <a:latin typeface="+mn-lt"/>
            <a:cs typeface="Times New Roman" panose="02020603050405020304" pitchFamily="18" charset="0"/>
          </a:endParaRPr>
        </a:p>
      </dgm:t>
    </dgm:pt>
    <dgm:pt modelId="{3E17F188-CB86-40DA-90FF-73B7E77A213A}" type="sibTrans" cxnId="{E8881ECD-84DB-4A0E-9811-9940C15DDEA9}">
      <dgm:prSet/>
      <dgm:spPr/>
      <dgm:t>
        <a:bodyPr/>
        <a:lstStyle/>
        <a:p>
          <a:endParaRPr lang="en-MY"/>
        </a:p>
      </dgm:t>
    </dgm:pt>
    <dgm:pt modelId="{9EC72E35-E0BF-4C1E-A20D-A4E8DAABA593}" type="parTrans" cxnId="{E8881ECD-84DB-4A0E-9811-9940C15DDEA9}">
      <dgm:prSet/>
      <dgm:spPr/>
      <dgm:t>
        <a:bodyPr/>
        <a:lstStyle/>
        <a:p>
          <a:endParaRPr lang="en-MY"/>
        </a:p>
      </dgm:t>
    </dgm:pt>
    <dgm:pt modelId="{83246A30-23BA-4CF0-A90C-A762D887B130}">
      <dgm:prSet custT="1"/>
      <dgm:spPr/>
      <dgm:t>
        <a:bodyPr/>
        <a:lstStyle/>
        <a:p>
          <a:endParaRPr lang="en-MY" sz="2000" dirty="0"/>
        </a:p>
      </dgm:t>
    </dgm:pt>
    <dgm:pt modelId="{BDD9EAC0-CB3B-4806-B792-A3BADE1A7291}" type="sibTrans" cxnId="{7E0D1FA7-2EB7-4593-87A6-02EC4413ACC4}">
      <dgm:prSet/>
      <dgm:spPr/>
      <dgm:t>
        <a:bodyPr/>
        <a:lstStyle/>
        <a:p>
          <a:endParaRPr lang="en-MY"/>
        </a:p>
      </dgm:t>
    </dgm:pt>
    <dgm:pt modelId="{43AE034D-AEC3-45D6-90C0-1161D0679A8C}" type="parTrans" cxnId="{7E0D1FA7-2EB7-4593-87A6-02EC4413ACC4}">
      <dgm:prSet/>
      <dgm:spPr/>
      <dgm:t>
        <a:bodyPr/>
        <a:lstStyle/>
        <a:p>
          <a:endParaRPr lang="en-MY"/>
        </a:p>
      </dgm:t>
    </dgm:pt>
    <dgm:pt modelId="{4EA597C6-C20F-478C-B551-42A0BDAA650A}" type="pres">
      <dgm:prSet presAssocID="{7A44A4CF-9297-4BA7-95DE-20E1E771861F}" presName="linear" presStyleCnt="0">
        <dgm:presLayoutVars>
          <dgm:dir/>
          <dgm:animLvl val="lvl"/>
          <dgm:resizeHandles val="exact"/>
        </dgm:presLayoutVars>
      </dgm:prSet>
      <dgm:spPr/>
    </dgm:pt>
    <dgm:pt modelId="{8385E663-F4CA-4CA0-9175-F42FC47BF726}" type="pres">
      <dgm:prSet presAssocID="{B82B753F-F0E5-4B70-851C-F0179A2C0348}" presName="parentLin" presStyleCnt="0"/>
      <dgm:spPr/>
    </dgm:pt>
    <dgm:pt modelId="{CD300A78-AC89-4555-986A-65A59E488C50}" type="pres">
      <dgm:prSet presAssocID="{B82B753F-F0E5-4B70-851C-F0179A2C0348}" presName="parentLeftMargin" presStyleLbl="node1" presStyleIdx="0" presStyleCnt="1"/>
      <dgm:spPr/>
    </dgm:pt>
    <dgm:pt modelId="{117665C4-C4FA-444D-9F2C-F67D66EDCF19}" type="pres">
      <dgm:prSet presAssocID="{B82B753F-F0E5-4B70-851C-F0179A2C034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7EAF460-CA8E-4F3C-9057-042ED3CEC62F}" type="pres">
      <dgm:prSet presAssocID="{B82B753F-F0E5-4B70-851C-F0179A2C0348}" presName="negativeSpace" presStyleCnt="0"/>
      <dgm:spPr/>
    </dgm:pt>
    <dgm:pt modelId="{DF92A9D0-4DB1-4059-962D-49E0DC5F66B9}" type="pres">
      <dgm:prSet presAssocID="{B82B753F-F0E5-4B70-851C-F0179A2C0348}" presName="childText" presStyleLbl="conFgAcc1" presStyleIdx="0" presStyleCnt="1" custLinFactNeighborY="-22411">
        <dgm:presLayoutVars>
          <dgm:bulletEnabled val="1"/>
        </dgm:presLayoutVars>
      </dgm:prSet>
      <dgm:spPr/>
    </dgm:pt>
  </dgm:ptLst>
  <dgm:cxnLst>
    <dgm:cxn modelId="{2AC29D19-FABA-4CA7-BFB9-5CBEA1022DDE}" srcId="{108C3D02-E88D-43D3-B74E-65DC0438ACBA}" destId="{3C9EB856-6588-483C-A985-00DB18470CD8}" srcOrd="1" destOrd="0" parTransId="{5D893862-87DD-4387-B3F8-46E05DB98275}" sibTransId="{971B0738-A844-45DD-921A-417931EB5B4A}"/>
    <dgm:cxn modelId="{D4961228-7CE0-4C55-9762-2359210E7031}" type="presOf" srcId="{5F1C51B8-311A-4F88-AA88-625BB094B86B}" destId="{DF92A9D0-4DB1-4059-962D-49E0DC5F66B9}" srcOrd="0" destOrd="8" presId="urn:microsoft.com/office/officeart/2005/8/layout/list1"/>
    <dgm:cxn modelId="{DD621729-9AC9-41D9-9CF1-A1F7B555857A}" type="presOf" srcId="{23168CBE-AD8C-40C8-A393-0CCB7788059B}" destId="{DF92A9D0-4DB1-4059-962D-49E0DC5F66B9}" srcOrd="0" destOrd="4" presId="urn:microsoft.com/office/officeart/2005/8/layout/list1"/>
    <dgm:cxn modelId="{4C54082A-8370-414D-9353-B0C69F646DC1}" type="presOf" srcId="{B82B753F-F0E5-4B70-851C-F0179A2C0348}" destId="{117665C4-C4FA-444D-9F2C-F67D66EDCF19}" srcOrd="1" destOrd="0" presId="urn:microsoft.com/office/officeart/2005/8/layout/list1"/>
    <dgm:cxn modelId="{ED52975D-9ACB-4E00-8D2B-03DA42D92B25}" srcId="{108C3D02-E88D-43D3-B74E-65DC0438ACBA}" destId="{FE4C0323-ED57-4A5D-AA60-E392E75CE345}" srcOrd="0" destOrd="0" parTransId="{E7AE3998-7262-4DBF-9F73-B30D61284915}" sibTransId="{C6603EDD-9BD1-497F-A1A1-AA252E04191D}"/>
    <dgm:cxn modelId="{60750A62-38F4-4486-978D-4A8548756DB1}" type="presOf" srcId="{88ABF2D6-BF17-4643-A280-09F2556F2581}" destId="{DF92A9D0-4DB1-4059-962D-49E0DC5F66B9}" srcOrd="0" destOrd="0" presId="urn:microsoft.com/office/officeart/2005/8/layout/list1"/>
    <dgm:cxn modelId="{7AE1BB46-2E63-41FA-A4B9-C87868A3CD12}" srcId="{B82B753F-F0E5-4B70-851C-F0179A2C0348}" destId="{108C3D02-E88D-43D3-B74E-65DC0438ACBA}" srcOrd="1" destOrd="0" parTransId="{2120B1F8-87C2-47EB-AE7D-65D0C1BC504B}" sibTransId="{217DC230-E7A9-430F-A0AC-D1C312D1E5C8}"/>
    <dgm:cxn modelId="{29CDBF4A-207B-4B36-9329-B28C74057414}" srcId="{B82B753F-F0E5-4B70-851C-F0179A2C0348}" destId="{88ABF2D6-BF17-4643-A280-09F2556F2581}" srcOrd="0" destOrd="0" parTransId="{2BB91048-8CE8-42D3-9747-12DF7B8E9943}" sibTransId="{E8345509-E9CE-4C99-911B-919A9358576C}"/>
    <dgm:cxn modelId="{E88BE86A-ADE3-4CEE-95D7-EB990D75FFAD}" type="presOf" srcId="{83246A30-23BA-4CF0-A90C-A762D887B130}" destId="{DF92A9D0-4DB1-4059-962D-49E0DC5F66B9}" srcOrd="0" destOrd="5" presId="urn:microsoft.com/office/officeart/2005/8/layout/list1"/>
    <dgm:cxn modelId="{2B531573-F44E-49C3-B0F2-A2E86A0CEB77}" srcId="{B82B753F-F0E5-4B70-851C-F0179A2C0348}" destId="{B7E5E9C7-EE84-4C66-95AC-7D4AE482362E}" srcOrd="2" destOrd="0" parTransId="{D37B5F08-20A0-40DB-9E13-DA77D8695E15}" sibTransId="{27808171-1549-4ACF-A493-F1522E1FD0EB}"/>
    <dgm:cxn modelId="{FEDF0059-F327-4653-891C-C6BF5936919E}" type="presOf" srcId="{7A44A4CF-9297-4BA7-95DE-20E1E771861F}" destId="{4EA597C6-C20F-478C-B551-42A0BDAA650A}" srcOrd="0" destOrd="0" presId="urn:microsoft.com/office/officeart/2005/8/layout/list1"/>
    <dgm:cxn modelId="{0BF56989-EB73-4E83-8A4B-ABFF5E414DE7}" srcId="{B82B753F-F0E5-4B70-851C-F0179A2C0348}" destId="{6EDED3A4-372B-4E07-814C-80FF8DDA605C}" srcOrd="3" destOrd="0" parTransId="{E5ECE587-C5A1-4776-BAE1-66EB0C352EAB}" sibTransId="{FEC0B8E0-8850-4D0B-BB6E-C326D43C1798}"/>
    <dgm:cxn modelId="{C65BC890-0B45-42FD-A144-2B5B26B947E2}" type="presOf" srcId="{FE4C0323-ED57-4A5D-AA60-E392E75CE345}" destId="{DF92A9D0-4DB1-4059-962D-49E0DC5F66B9}" srcOrd="0" destOrd="2" presId="urn:microsoft.com/office/officeart/2005/8/layout/list1"/>
    <dgm:cxn modelId="{D7CD6196-2AAE-4BB7-AEC8-568BB14EF134}" type="presOf" srcId="{FD0251E4-9429-4622-8B0D-951A5D69FDEF}" destId="{DF92A9D0-4DB1-4059-962D-49E0DC5F66B9}" srcOrd="0" destOrd="6" presId="urn:microsoft.com/office/officeart/2005/8/layout/list1"/>
    <dgm:cxn modelId="{7C966BA0-CCCD-485B-8028-F1789B418463}" type="presOf" srcId="{B82B753F-F0E5-4B70-851C-F0179A2C0348}" destId="{CD300A78-AC89-4555-986A-65A59E488C50}" srcOrd="0" destOrd="0" presId="urn:microsoft.com/office/officeart/2005/8/layout/list1"/>
    <dgm:cxn modelId="{099F54A3-5095-4421-AF3C-EF1D86A2427C}" type="presOf" srcId="{108C3D02-E88D-43D3-B74E-65DC0438ACBA}" destId="{DF92A9D0-4DB1-4059-962D-49E0DC5F66B9}" srcOrd="0" destOrd="1" presId="urn:microsoft.com/office/officeart/2005/8/layout/list1"/>
    <dgm:cxn modelId="{7E0D1FA7-2EB7-4593-87A6-02EC4413ACC4}" srcId="{108C3D02-E88D-43D3-B74E-65DC0438ACBA}" destId="{83246A30-23BA-4CF0-A90C-A762D887B130}" srcOrd="3" destOrd="0" parTransId="{43AE034D-AEC3-45D6-90C0-1161D0679A8C}" sibTransId="{BDD9EAC0-CB3B-4806-B792-A3BADE1A7291}"/>
    <dgm:cxn modelId="{9197D7A7-0FAF-44F7-8CF9-E71715B7B8E9}" type="presOf" srcId="{6EDED3A4-372B-4E07-814C-80FF8DDA605C}" destId="{DF92A9D0-4DB1-4059-962D-49E0DC5F66B9}" srcOrd="0" destOrd="9" presId="urn:microsoft.com/office/officeart/2005/8/layout/list1"/>
    <dgm:cxn modelId="{FEB555B0-135E-4711-A2FF-09A93DB26811}" srcId="{108C3D02-E88D-43D3-B74E-65DC0438ACBA}" destId="{FD0251E4-9429-4622-8B0D-951A5D69FDEF}" srcOrd="4" destOrd="0" parTransId="{3F2FAA18-DFAC-45BC-B593-454DA010D04E}" sibTransId="{4C03295A-5FDE-4F84-9D38-8DA30422C819}"/>
    <dgm:cxn modelId="{3E5E25C1-131D-4EFB-AA64-41E793FBEC1C}" srcId="{B7E5E9C7-EE84-4C66-95AC-7D4AE482362E}" destId="{5F1C51B8-311A-4F88-AA88-625BB094B86B}" srcOrd="0" destOrd="0" parTransId="{4FCC7A73-7C8D-4F34-8E21-5730CB12FFB9}" sibTransId="{61A8AB3C-AA83-46EA-AEF5-8694D7C129CB}"/>
    <dgm:cxn modelId="{1F02BFCA-87B3-4897-B770-644455D77883}" type="presOf" srcId="{B7E5E9C7-EE84-4C66-95AC-7D4AE482362E}" destId="{DF92A9D0-4DB1-4059-962D-49E0DC5F66B9}" srcOrd="0" destOrd="7" presId="urn:microsoft.com/office/officeart/2005/8/layout/list1"/>
    <dgm:cxn modelId="{E8881ECD-84DB-4A0E-9811-9940C15DDEA9}" srcId="{108C3D02-E88D-43D3-B74E-65DC0438ACBA}" destId="{23168CBE-AD8C-40C8-A393-0CCB7788059B}" srcOrd="2" destOrd="0" parTransId="{9EC72E35-E0BF-4C1E-A20D-A4E8DAABA593}" sibTransId="{3E17F188-CB86-40DA-90FF-73B7E77A213A}"/>
    <dgm:cxn modelId="{20D993EF-C386-4CE5-9A8B-2BE416F69418}" srcId="{7A44A4CF-9297-4BA7-95DE-20E1E771861F}" destId="{B82B753F-F0E5-4B70-851C-F0179A2C0348}" srcOrd="0" destOrd="0" parTransId="{BB293F3B-0A9D-4970-B557-248DC4C803D8}" sibTransId="{E080EB91-BA79-4B4C-A647-9D0F67A071CA}"/>
    <dgm:cxn modelId="{BA7A52F5-FCD9-44D3-896D-798E2884AD0F}" type="presOf" srcId="{3C9EB856-6588-483C-A985-00DB18470CD8}" destId="{DF92A9D0-4DB1-4059-962D-49E0DC5F66B9}" srcOrd="0" destOrd="3" presId="urn:microsoft.com/office/officeart/2005/8/layout/list1"/>
    <dgm:cxn modelId="{BA5B080C-5F01-4886-939B-2EDD7A4E1FAE}" type="presParOf" srcId="{4EA597C6-C20F-478C-B551-42A0BDAA650A}" destId="{8385E663-F4CA-4CA0-9175-F42FC47BF726}" srcOrd="0" destOrd="0" presId="urn:microsoft.com/office/officeart/2005/8/layout/list1"/>
    <dgm:cxn modelId="{91C40203-9646-42BC-A93E-E6E3519AD9E9}" type="presParOf" srcId="{8385E663-F4CA-4CA0-9175-F42FC47BF726}" destId="{CD300A78-AC89-4555-986A-65A59E488C50}" srcOrd="0" destOrd="0" presId="urn:microsoft.com/office/officeart/2005/8/layout/list1"/>
    <dgm:cxn modelId="{F81E4C4A-423A-44E6-B5FE-B991F6D8739C}" type="presParOf" srcId="{8385E663-F4CA-4CA0-9175-F42FC47BF726}" destId="{117665C4-C4FA-444D-9F2C-F67D66EDCF19}" srcOrd="1" destOrd="0" presId="urn:microsoft.com/office/officeart/2005/8/layout/list1"/>
    <dgm:cxn modelId="{BE728B4D-E634-41AB-A3E7-4BD258CE8F05}" type="presParOf" srcId="{4EA597C6-C20F-478C-B551-42A0BDAA650A}" destId="{37EAF460-CA8E-4F3C-9057-042ED3CEC62F}" srcOrd="1" destOrd="0" presId="urn:microsoft.com/office/officeart/2005/8/layout/list1"/>
    <dgm:cxn modelId="{3B341BEB-2410-4F4E-9272-F9BB1D8B11F0}" type="presParOf" srcId="{4EA597C6-C20F-478C-B551-42A0BDAA650A}" destId="{DF92A9D0-4DB1-4059-962D-49E0DC5F66B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92A9D0-4DB1-4059-962D-49E0DC5F66B9}">
      <dsp:nvSpPr>
        <dsp:cNvPr id="0" name=""/>
        <dsp:cNvSpPr/>
      </dsp:nvSpPr>
      <dsp:spPr>
        <a:xfrm>
          <a:off x="0" y="346249"/>
          <a:ext cx="7772400" cy="365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225" tIns="416560" rIns="603225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Brain of the computer,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Handles all instructions that we give to the computer.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Most expensive, the more expensive, the faster is the computer.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CPU components: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Control Unit 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Program Counter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Registers 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Arithmetic Logic Unit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Accumulator </a:t>
          </a:r>
        </a:p>
      </dsp:txBody>
      <dsp:txXfrm>
        <a:off x="0" y="346249"/>
        <a:ext cx="7772400" cy="3654000"/>
      </dsp:txXfrm>
    </dsp:sp>
    <dsp:sp modelId="{117665C4-C4FA-444D-9F2C-F67D66EDCF19}">
      <dsp:nvSpPr>
        <dsp:cNvPr id="0" name=""/>
        <dsp:cNvSpPr/>
      </dsp:nvSpPr>
      <dsp:spPr>
        <a:xfrm>
          <a:off x="388620" y="51049"/>
          <a:ext cx="5440680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645" tIns="0" rIns="20564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CPU</a:t>
          </a:r>
          <a:r>
            <a:rPr lang="en-US" sz="2000" kern="1200" dirty="0"/>
            <a:t> </a:t>
          </a:r>
        </a:p>
      </dsp:txBody>
      <dsp:txXfrm>
        <a:off x="417441" y="79870"/>
        <a:ext cx="5383038" cy="5327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92A9D0-4DB1-4059-962D-49E0DC5F66B9}">
      <dsp:nvSpPr>
        <dsp:cNvPr id="0" name=""/>
        <dsp:cNvSpPr/>
      </dsp:nvSpPr>
      <dsp:spPr>
        <a:xfrm>
          <a:off x="0" y="383885"/>
          <a:ext cx="7772400" cy="3622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225" tIns="479044" rIns="603225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2000" b="1" kern="1200" dirty="0">
              <a:solidFill>
                <a:schemeClr val="tx1"/>
              </a:solidFill>
              <a:latin typeface="+mn-lt"/>
            </a:rPr>
            <a:t>Temporary</a:t>
          </a:r>
          <a:r>
            <a:rPr lang="en-US" altLang="en-US" sz="2000" kern="1200" dirty="0">
              <a:solidFill>
                <a:schemeClr val="tx1"/>
              </a:solidFill>
              <a:latin typeface="+mn-lt"/>
            </a:rPr>
            <a:t> memory. </a:t>
          </a:r>
          <a:endParaRPr 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2000" kern="1200" dirty="0">
              <a:solidFill>
                <a:schemeClr val="tx1"/>
              </a:solidFill>
              <a:latin typeface="+mn-lt"/>
            </a:rPr>
            <a:t>Volatile (information stored in it will be lost when electric power supply is turned off).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2000" kern="1200" dirty="0">
              <a:solidFill>
                <a:schemeClr val="tx1"/>
              </a:solidFill>
              <a:latin typeface="+mn-lt"/>
            </a:rPr>
            <a:t>Directly connected to the CPU, using memory cells unit</a:t>
          </a:r>
          <a:r>
            <a:rPr lang="en-US" altLang="en-US" sz="2000" kern="1200">
              <a:solidFill>
                <a:schemeClr val="tx1"/>
              </a:solidFill>
              <a:latin typeface="+mn-lt"/>
            </a:rPr>
            <a:t>.</a:t>
          </a:r>
          <a:r>
            <a:rPr lang="en-US" sz="2000" kern="1200"/>
            <a:t> </a:t>
          </a:r>
          <a:endParaRPr lang="en-US" altLang="en-US" sz="2000" kern="1200" dirty="0">
            <a:solidFill>
              <a:schemeClr val="tx1"/>
            </a:solidFill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</dsp:txBody>
      <dsp:txXfrm>
        <a:off x="0" y="383885"/>
        <a:ext cx="7772400" cy="3622500"/>
      </dsp:txXfrm>
    </dsp:sp>
    <dsp:sp modelId="{117665C4-C4FA-444D-9F2C-F67D66EDCF19}">
      <dsp:nvSpPr>
        <dsp:cNvPr id="0" name=""/>
        <dsp:cNvSpPr/>
      </dsp:nvSpPr>
      <dsp:spPr>
        <a:xfrm>
          <a:off x="388620" y="44405"/>
          <a:ext cx="5440680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645" tIns="0" rIns="205645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RAM</a:t>
          </a:r>
          <a:r>
            <a:rPr lang="en-US" sz="2300" kern="1200" dirty="0"/>
            <a:t> </a:t>
          </a:r>
        </a:p>
      </dsp:txBody>
      <dsp:txXfrm>
        <a:off x="421764" y="77549"/>
        <a:ext cx="5374392" cy="6126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92A9D0-4DB1-4059-962D-49E0DC5F66B9}">
      <dsp:nvSpPr>
        <dsp:cNvPr id="0" name=""/>
        <dsp:cNvSpPr/>
      </dsp:nvSpPr>
      <dsp:spPr>
        <a:xfrm>
          <a:off x="0" y="258710"/>
          <a:ext cx="7772400" cy="370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225" tIns="437388" rIns="603225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altLang="en-US" sz="2000" kern="1200" dirty="0">
            <a:solidFill>
              <a:schemeClr val="tx1"/>
            </a:solidFill>
            <a:latin typeface="+mn-lt"/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altLang="en-US" sz="2000" kern="1200" dirty="0">
            <a:solidFill>
              <a:schemeClr val="tx1"/>
            </a:solidFill>
            <a:latin typeface="+mn-lt"/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altLang="en-US" sz="2000" kern="1200" dirty="0">
            <a:solidFill>
              <a:schemeClr val="tx1"/>
            </a:solidFill>
            <a:latin typeface="+mn-lt"/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altLang="en-US" sz="2000" kern="1200" dirty="0">
            <a:solidFill>
              <a:schemeClr val="tx1"/>
            </a:solidFill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</dsp:txBody>
      <dsp:txXfrm>
        <a:off x="0" y="258710"/>
        <a:ext cx="7772400" cy="3704400"/>
      </dsp:txXfrm>
    </dsp:sp>
    <dsp:sp modelId="{117665C4-C4FA-444D-9F2C-F67D66EDCF19}">
      <dsp:nvSpPr>
        <dsp:cNvPr id="0" name=""/>
        <dsp:cNvSpPr/>
      </dsp:nvSpPr>
      <dsp:spPr>
        <a:xfrm>
          <a:off x="388620" y="18216"/>
          <a:ext cx="5440680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645" tIns="0" rIns="205645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Motherboard </a:t>
          </a:r>
        </a:p>
      </dsp:txBody>
      <dsp:txXfrm>
        <a:off x="418882" y="48478"/>
        <a:ext cx="5380156" cy="5593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92A9D0-4DB1-4059-962D-49E0DC5F66B9}">
      <dsp:nvSpPr>
        <dsp:cNvPr id="0" name=""/>
        <dsp:cNvSpPr/>
      </dsp:nvSpPr>
      <dsp:spPr>
        <a:xfrm>
          <a:off x="0" y="258710"/>
          <a:ext cx="7772400" cy="370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225" tIns="437388" rIns="603225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Font typeface="Wingdings" panose="05000000000000000000" pitchFamily="2" charset="2"/>
            <a:buChar char="§"/>
          </a:pPr>
          <a:r>
            <a:rPr lang="en-US" altLang="en-US" sz="2000" kern="12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rPr>
            <a:t>Provides </a:t>
          </a:r>
          <a:r>
            <a:rPr lang="en-US" altLang="en-US" sz="2000" b="1" kern="12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rPr>
            <a:t>permanent</a:t>
          </a:r>
          <a:r>
            <a:rPr lang="en-US" altLang="en-US" sz="2000" kern="12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rPr>
            <a:t> storage for information.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2000" kern="12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rPr>
            <a:t>Examples of secondary storage: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2000" kern="12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rPr>
            <a:t>Hard disks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2000" kern="1200">
              <a:solidFill>
                <a:schemeClr val="tx1"/>
              </a:solidFill>
              <a:latin typeface="+mn-lt"/>
              <a:cs typeface="Times New Roman" panose="02020603050405020304" pitchFamily="18" charset="0"/>
            </a:rPr>
            <a:t>Floppy disks</a:t>
          </a:r>
          <a:endParaRPr lang="en-US" altLang="en-US" sz="2000" kern="1200" dirty="0">
            <a:solidFill>
              <a:schemeClr val="tx1"/>
            </a:solidFill>
            <a:latin typeface="+mn-lt"/>
            <a:cs typeface="Times New Roman" panose="02020603050405020304" pitchFamily="18" charset="0"/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2000" kern="12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rPr>
            <a:t>CD-ROMs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2000" kern="12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rPr>
            <a:t>USB Flash Drives</a:t>
          </a:r>
          <a:endParaRPr lang="en-MY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altLang="en-US" sz="2000" kern="1200" dirty="0">
            <a:solidFill>
              <a:schemeClr val="tx1"/>
            </a:solidFill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</dsp:txBody>
      <dsp:txXfrm>
        <a:off x="0" y="258710"/>
        <a:ext cx="7772400" cy="3704400"/>
      </dsp:txXfrm>
    </dsp:sp>
    <dsp:sp modelId="{117665C4-C4FA-444D-9F2C-F67D66EDCF19}">
      <dsp:nvSpPr>
        <dsp:cNvPr id="0" name=""/>
        <dsp:cNvSpPr/>
      </dsp:nvSpPr>
      <dsp:spPr>
        <a:xfrm>
          <a:off x="388620" y="18216"/>
          <a:ext cx="5440680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645" tIns="0" rIns="205645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Secondary Storage </a:t>
          </a:r>
        </a:p>
      </dsp:txBody>
      <dsp:txXfrm>
        <a:off x="418882" y="48478"/>
        <a:ext cx="5380156" cy="55939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77F8E4-3EB1-42A1-9295-A63CECE2609F}">
      <dsp:nvSpPr>
        <dsp:cNvPr id="0" name=""/>
        <dsp:cNvSpPr/>
      </dsp:nvSpPr>
      <dsp:spPr>
        <a:xfrm>
          <a:off x="36" y="46438"/>
          <a:ext cx="3525105" cy="82594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RAM / Main Memory / Primary Memory</a:t>
          </a:r>
          <a:endParaRPr lang="en-US" sz="2300" kern="1200"/>
        </a:p>
      </dsp:txBody>
      <dsp:txXfrm>
        <a:off x="36" y="46438"/>
        <a:ext cx="3525105" cy="825946"/>
      </dsp:txXfrm>
    </dsp:sp>
    <dsp:sp modelId="{6C617BDF-655D-4BCB-AC68-6F266B2EB59E}">
      <dsp:nvSpPr>
        <dsp:cNvPr id="0" name=""/>
        <dsp:cNvSpPr/>
      </dsp:nvSpPr>
      <dsp:spPr>
        <a:xfrm>
          <a:off x="36" y="872385"/>
          <a:ext cx="3525105" cy="269902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Volatile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Fast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Expensive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Low capacity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Works directly with the processor</a:t>
          </a:r>
        </a:p>
      </dsp:txBody>
      <dsp:txXfrm>
        <a:off x="36" y="872385"/>
        <a:ext cx="3525105" cy="2699021"/>
      </dsp:txXfrm>
    </dsp:sp>
    <dsp:sp modelId="{04DD3ECC-5E0D-48FC-A66A-4251B4AA9F63}">
      <dsp:nvSpPr>
        <dsp:cNvPr id="0" name=""/>
        <dsp:cNvSpPr/>
      </dsp:nvSpPr>
      <dsp:spPr>
        <a:xfrm>
          <a:off x="4018657" y="46438"/>
          <a:ext cx="3525105" cy="825946"/>
        </a:xfrm>
        <a:prstGeom prst="rect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2700" cap="flat" cmpd="sng" algn="ctr">
          <a:solidFill>
            <a:schemeClr val="accent2">
              <a:hueOff val="1907789"/>
              <a:satOff val="-43528"/>
              <a:lumOff val="160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Secondary Storage / Secondary Memory</a:t>
          </a:r>
          <a:endParaRPr lang="en-US" sz="2300" kern="1200"/>
        </a:p>
      </dsp:txBody>
      <dsp:txXfrm>
        <a:off x="4018657" y="46438"/>
        <a:ext cx="3525105" cy="825946"/>
      </dsp:txXfrm>
    </dsp:sp>
    <dsp:sp modelId="{BF4934AA-D8B3-44F8-8544-EE6D936C6FBF}">
      <dsp:nvSpPr>
        <dsp:cNvPr id="0" name=""/>
        <dsp:cNvSpPr/>
      </dsp:nvSpPr>
      <dsp:spPr>
        <a:xfrm>
          <a:off x="4018657" y="872385"/>
          <a:ext cx="3525105" cy="2699021"/>
        </a:xfrm>
        <a:prstGeom prst="rect">
          <a:avLst/>
        </a:prstGeom>
        <a:solidFill>
          <a:schemeClr val="accent2">
            <a:tint val="40000"/>
            <a:alpha val="90000"/>
            <a:hueOff val="1974564"/>
            <a:satOff val="-5173"/>
            <a:lumOff val="185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974564"/>
              <a:satOff val="-5173"/>
              <a:lumOff val="18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Nonvolatile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Slow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Cheap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Large capacity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Not connected directly to the processor </a:t>
          </a:r>
        </a:p>
      </dsp:txBody>
      <dsp:txXfrm>
        <a:off x="4018657" y="872385"/>
        <a:ext cx="3525105" cy="269902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92A9D0-4DB1-4059-962D-49E0DC5F66B9}">
      <dsp:nvSpPr>
        <dsp:cNvPr id="0" name=""/>
        <dsp:cNvSpPr/>
      </dsp:nvSpPr>
      <dsp:spPr>
        <a:xfrm>
          <a:off x="0" y="258710"/>
          <a:ext cx="7772400" cy="370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225" tIns="437388" rIns="603225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Font typeface="Wingdings" panose="05000000000000000000" pitchFamily="2" charset="2"/>
            <a:buChar char="§"/>
          </a:pPr>
          <a:r>
            <a:rPr lang="en-US" sz="2000" kern="1200" dirty="0">
              <a:latin typeface="+mn-lt"/>
            </a:rPr>
            <a:t>Allow human to interact with the computer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altLang="en-US" sz="2000" kern="1200" dirty="0">
            <a:solidFill>
              <a:schemeClr val="tx1"/>
            </a:solidFill>
            <a:latin typeface="+mn-lt"/>
            <a:cs typeface="Times New Roman" panose="02020603050405020304" pitchFamily="18" charset="0"/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altLang="en-US" sz="2000" kern="1200" dirty="0">
            <a:solidFill>
              <a:schemeClr val="tx1"/>
            </a:solidFill>
            <a:latin typeface="+mn-lt"/>
            <a:cs typeface="Times New Roman" panose="02020603050405020304" pitchFamily="18" charset="0"/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altLang="en-US" sz="2000" kern="1200" dirty="0">
            <a:solidFill>
              <a:schemeClr val="tx1"/>
            </a:solidFill>
            <a:latin typeface="+mn-lt"/>
            <a:cs typeface="Times New Roman" panose="02020603050405020304" pitchFamily="18" charset="0"/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altLang="en-US" sz="2000" kern="1200" dirty="0">
            <a:solidFill>
              <a:schemeClr val="tx1"/>
            </a:solidFill>
            <a:latin typeface="+mn-lt"/>
            <a:cs typeface="Times New Roman" panose="02020603050405020304" pitchFamily="18" charset="0"/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MY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altLang="en-US" sz="2000" kern="1200" dirty="0">
            <a:solidFill>
              <a:schemeClr val="tx1"/>
            </a:solidFill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</dsp:txBody>
      <dsp:txXfrm>
        <a:off x="0" y="258710"/>
        <a:ext cx="7772400" cy="3704400"/>
      </dsp:txXfrm>
    </dsp:sp>
    <dsp:sp modelId="{117665C4-C4FA-444D-9F2C-F67D66EDCF19}">
      <dsp:nvSpPr>
        <dsp:cNvPr id="0" name=""/>
        <dsp:cNvSpPr/>
      </dsp:nvSpPr>
      <dsp:spPr>
        <a:xfrm>
          <a:off x="388620" y="18216"/>
          <a:ext cx="5440680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645" tIns="0" rIns="205645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Input and output</a:t>
          </a:r>
        </a:p>
      </dsp:txBody>
      <dsp:txXfrm>
        <a:off x="418882" y="48478"/>
        <a:ext cx="5380156" cy="559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A475560-E4C4-4C87-A4E5-88BE92D0F6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3818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9603E30-5248-416A-8471-D600AD4C15D3}" type="slidenum">
              <a:rPr lang="en-US" altLang="en-US" sz="1200" smtClean="0"/>
              <a:pPr/>
              <a:t>2</a:t>
            </a:fld>
            <a:endParaRPr lang="en-US" altLang="en-US" sz="120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4547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EFC27-9226-44B0-B97D-3D9302CD79D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b="1"/>
          </a:p>
        </p:txBody>
      </p:sp>
    </p:spTree>
    <p:extLst>
      <p:ext uri="{BB962C8B-B14F-4D97-AF65-F5344CB8AC3E}">
        <p14:creationId xmlns:p14="http://schemas.microsoft.com/office/powerpoint/2010/main" val="2589293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2EA3932-BA7B-4CDA-A1A8-5F287C98D3AC}" type="slidenum">
              <a:rPr lang="en-US" altLang="en-US" sz="1200" smtClean="0"/>
              <a:pPr/>
              <a:t>12</a:t>
            </a:fld>
            <a:endParaRPr lang="en-US" altLang="en-US" sz="120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6647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0279214-82D6-4590-AA5C-08D25A061755}" type="slidenum">
              <a:rPr lang="en-US" altLang="en-US" sz="1200" smtClean="0"/>
              <a:pPr/>
              <a:t>13</a:t>
            </a:fld>
            <a:endParaRPr lang="en-US" altLang="en-US" sz="12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7366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81CBF04-0A0C-469E-8601-78DDB53220BA}" type="slidenum">
              <a:rPr lang="en-US" altLang="en-US" sz="1200" smtClean="0"/>
              <a:pPr/>
              <a:t>14</a:t>
            </a:fld>
            <a:endParaRPr lang="en-US" altLang="en-US" sz="12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42602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82FBA23-E8AB-4658-8ABF-8722F408DD28}" type="slidenum">
              <a:rPr lang="en-US" altLang="en-US" sz="1200" smtClean="0"/>
              <a:pPr/>
              <a:t>15</a:t>
            </a:fld>
            <a:endParaRPr lang="en-US" altLang="en-US" sz="120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33336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0FEDDF9-847C-4CC7-B629-508F9EB54C4A}" type="slidenum">
              <a:rPr lang="en-US" altLang="en-US" sz="1200" smtClean="0"/>
              <a:pPr/>
              <a:t>17</a:t>
            </a:fld>
            <a:endParaRPr lang="en-US" altLang="en-US" sz="120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96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C196D67-6DCF-447B-9CC8-732C650DA859}" type="slidenum">
              <a:rPr lang="en-US" altLang="en-US" sz="1200" smtClean="0"/>
              <a:pPr/>
              <a:t>18</a:t>
            </a:fld>
            <a:endParaRPr lang="en-US" altLang="en-US" sz="12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7882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8BB073C-3832-4D6D-98FA-0018415C04DA}" type="slidenum">
              <a:rPr lang="en-US" altLang="en-US" sz="1200" smtClean="0"/>
              <a:pPr/>
              <a:t>19</a:t>
            </a:fld>
            <a:endParaRPr lang="en-US" altLang="en-US" sz="120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4267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EFFAE03-7F1E-417C-ACB7-B8A8E4FB6ACB}" type="slidenum">
              <a:rPr lang="en-US" altLang="en-US" sz="1200" smtClean="0"/>
              <a:pPr/>
              <a:t>20</a:t>
            </a:fld>
            <a:endParaRPr lang="en-US" altLang="en-US" sz="120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639675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502C546-9F2C-4CCA-8B6E-61DB4B144C69}" type="slidenum">
              <a:rPr lang="en-US" altLang="en-US" sz="1200" smtClean="0"/>
              <a:pPr/>
              <a:t>21</a:t>
            </a:fld>
            <a:endParaRPr lang="en-US" altLang="en-US" sz="120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2538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21F1823-A04B-4A54-A248-818EE88DB743}" type="slidenum">
              <a:rPr lang="en-US" altLang="en-US" sz="1200" smtClean="0"/>
              <a:pPr/>
              <a:t>3</a:t>
            </a:fld>
            <a:endParaRPr lang="en-US" altLang="en-US" sz="120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19089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9841FE4-5736-4AAC-BC28-55A16822C67A}" type="slidenum">
              <a:rPr lang="en-US" altLang="en-US" sz="1200" smtClean="0"/>
              <a:pPr/>
              <a:t>22</a:t>
            </a:fld>
            <a:endParaRPr lang="en-US" altLang="en-US" sz="120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87138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3915D94-E998-4C5F-B4BE-8974F5E0C065}" type="slidenum">
              <a:rPr lang="en-US" altLang="en-US" sz="1200" smtClean="0"/>
              <a:pPr/>
              <a:t>23</a:t>
            </a:fld>
            <a:endParaRPr lang="en-US" altLang="en-US" sz="120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78013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8A8C710-050A-40AA-ABDD-630C7C632048}" type="slidenum">
              <a:rPr lang="en-US" altLang="en-US" sz="1200" smtClean="0"/>
              <a:pPr/>
              <a:t>25</a:t>
            </a:fld>
            <a:endParaRPr lang="en-US" altLang="en-US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81379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1838C92-1C19-42EB-BA61-DDD64B76E2F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67074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1CF4A3C-01E7-4428-8096-5C1DBF089DF6}" type="slidenum">
              <a:rPr lang="en-US" altLang="en-US" sz="1200" smtClean="0"/>
              <a:pPr/>
              <a:t>27</a:t>
            </a:fld>
            <a:endParaRPr lang="en-US" altLang="en-US" sz="120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94607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1986BBD-977A-46F9-81D6-F6FC2F5B4EAA}" type="slidenum">
              <a:rPr lang="en-US" altLang="en-US" sz="1200" smtClean="0"/>
              <a:pPr/>
              <a:t>28</a:t>
            </a:fld>
            <a:endParaRPr lang="en-US" altLang="en-US" sz="120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84184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2044E32-10EE-4A67-A13E-96BBBC33267C}" type="slidenum">
              <a:rPr lang="en-US" altLang="en-US" sz="1200" smtClean="0"/>
              <a:pPr/>
              <a:t>29</a:t>
            </a:fld>
            <a:endParaRPr lang="en-US" altLang="en-US" sz="120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99320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79D2222-945E-419D-82E1-078FBE36BE07}" type="slidenum">
              <a:rPr lang="en-US" altLang="en-US" sz="1200" smtClean="0"/>
              <a:pPr/>
              <a:t>30</a:t>
            </a:fld>
            <a:endParaRPr lang="en-US" altLang="en-US" sz="120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417074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8E31F17-11B4-484E-A3F8-7CB81B43DA40}" type="slidenum">
              <a:rPr lang="en-US" altLang="en-US" sz="1200" smtClean="0"/>
              <a:pPr/>
              <a:t>31</a:t>
            </a:fld>
            <a:endParaRPr lang="en-US" altLang="en-US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85409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BA28CEE-BEFA-4EC5-9AA1-5F30D45F0F84}" type="slidenum">
              <a:rPr lang="en-US" altLang="en-US" sz="1200" smtClean="0"/>
              <a:pPr/>
              <a:t>32</a:t>
            </a:fld>
            <a:endParaRPr lang="en-US" altLang="en-US" sz="120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5921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B053793-28B0-45A3-B6DB-B2715361937E}" type="slidenum">
              <a:rPr lang="en-US" altLang="en-US" sz="1200" smtClean="0"/>
              <a:pPr/>
              <a:t>4</a:t>
            </a:fld>
            <a:endParaRPr lang="en-US" altLang="en-US" sz="1200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49721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2192F30-E88B-4B56-AE1C-CB13E9E6081E}" type="slidenum">
              <a:rPr lang="en-US" altLang="en-US" sz="1200" smtClean="0"/>
              <a:pPr/>
              <a:t>33</a:t>
            </a:fld>
            <a:endParaRPr lang="en-US" altLang="en-US" sz="120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534316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8B5DA16-05DC-4BCA-9D85-F3BDAE22BDBF}" type="slidenum">
              <a:rPr lang="en-US" altLang="en-US" sz="1200" smtClean="0"/>
              <a:pPr/>
              <a:t>37</a:t>
            </a:fld>
            <a:endParaRPr lang="en-US" altLang="en-US" sz="120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52519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6F2A088-A47B-40DF-824F-53C6554521C2}" type="slidenum">
              <a:rPr lang="en-US" altLang="en-US" sz="1200" smtClean="0"/>
              <a:pPr/>
              <a:t>38</a:t>
            </a:fld>
            <a:endParaRPr lang="en-US" altLang="en-US" sz="120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29307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84860FC-A0EF-406E-B42E-29DC0A032E0F}" type="slidenum">
              <a:rPr lang="en-US" altLang="en-US" sz="1200" smtClean="0"/>
              <a:pPr/>
              <a:t>39</a:t>
            </a:fld>
            <a:endParaRPr lang="en-US" altLang="en-US" sz="120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81814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7CE702D-8947-4A12-90CF-D7F5E86B582B}" type="slidenum">
              <a:rPr lang="en-US" altLang="en-US" sz="1200" smtClean="0"/>
              <a:pPr/>
              <a:t>40</a:t>
            </a:fld>
            <a:endParaRPr lang="en-US" altLang="en-US" sz="120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10462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E38446E-5EFD-4EE9-99E2-1D0248C03209}" type="slidenum">
              <a:rPr lang="en-US" altLang="en-US" sz="1200" smtClean="0"/>
              <a:pPr/>
              <a:t>41</a:t>
            </a:fld>
            <a:endParaRPr lang="en-US" altLang="en-US" sz="120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00632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89744D1-7436-488F-AFBB-3D1D9D78D1B2}" type="slidenum">
              <a:rPr lang="en-US" altLang="en-US" sz="1200" smtClean="0"/>
              <a:pPr/>
              <a:t>42</a:t>
            </a:fld>
            <a:endParaRPr lang="en-US" altLang="en-US" sz="120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51724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B706DA8-A84D-4E75-A51E-F60118AEDF2E}" type="slidenum">
              <a:rPr lang="en-US" altLang="en-US" sz="1200" smtClean="0"/>
              <a:pPr/>
              <a:t>44</a:t>
            </a:fld>
            <a:endParaRPr lang="en-US" altLang="en-US" sz="120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99515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5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FC946EE-46F1-43A1-B9D0-14888A4ADC4C}" type="slidenum">
              <a:rPr lang="en-US" sz="1200" smtClean="0"/>
              <a:pPr/>
              <a:t>48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967779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606AA08-D7D1-4726-BE01-E6FC9A24A200}" type="slidenum">
              <a:rPr lang="en-US" altLang="en-US" sz="1200" smtClean="0"/>
              <a:pPr/>
              <a:t>52</a:t>
            </a:fld>
            <a:endParaRPr lang="en-US" altLang="en-US" sz="1200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7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1586175-BE0C-4B8B-9801-AAF9403D10B3}" type="slidenum">
              <a:rPr lang="en-US" altLang="en-US" sz="1200" smtClean="0"/>
              <a:pPr/>
              <a:t>5</a:t>
            </a:fld>
            <a:endParaRPr lang="en-US" altLang="en-US" sz="120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Char char="•"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4145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59EFC27-9226-44B0-B97D-3D9302CD79D2}" type="slidenum">
              <a:rPr lang="en-US" altLang="en-US" sz="1200" smtClean="0"/>
              <a:pPr/>
              <a:t>6</a:t>
            </a:fld>
            <a:endParaRPr lang="en-US" altLang="en-US" sz="120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b="1"/>
          </a:p>
        </p:txBody>
      </p:sp>
    </p:spTree>
    <p:extLst>
      <p:ext uri="{BB962C8B-B14F-4D97-AF65-F5344CB8AC3E}">
        <p14:creationId xmlns:p14="http://schemas.microsoft.com/office/powerpoint/2010/main" val="2731829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EFC27-9226-44B0-B97D-3D9302CD79D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b="1"/>
          </a:p>
        </p:txBody>
      </p:sp>
    </p:spTree>
    <p:extLst>
      <p:ext uri="{BB962C8B-B14F-4D97-AF65-F5344CB8AC3E}">
        <p14:creationId xmlns:p14="http://schemas.microsoft.com/office/powerpoint/2010/main" val="3826100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EFC27-9226-44B0-B97D-3D9302CD79D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b="1"/>
          </a:p>
        </p:txBody>
      </p:sp>
    </p:spTree>
    <p:extLst>
      <p:ext uri="{BB962C8B-B14F-4D97-AF65-F5344CB8AC3E}">
        <p14:creationId xmlns:p14="http://schemas.microsoft.com/office/powerpoint/2010/main" val="1597596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EFC27-9226-44B0-B97D-3D9302CD79D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b="1"/>
          </a:p>
        </p:txBody>
      </p:sp>
    </p:spTree>
    <p:extLst>
      <p:ext uri="{BB962C8B-B14F-4D97-AF65-F5344CB8AC3E}">
        <p14:creationId xmlns:p14="http://schemas.microsoft.com/office/powerpoint/2010/main" val="130827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875AB3D-C924-45E4-A7A6-FD0427634BD6}" type="slidenum">
              <a:rPr lang="en-US" altLang="en-US" sz="1200" smtClean="0"/>
              <a:pPr/>
              <a:t>10</a:t>
            </a:fld>
            <a:endParaRPr lang="en-US" altLang="en-US" sz="120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7455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pPr>
              <a:defRPr/>
            </a:pPr>
            <a:fld id="{DB75ED31-FA7B-403F-8D31-1DE44C312C4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1178"/>
      </p:ext>
    </p:extLst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07751E-A12A-4872-BA21-69420D7DEC2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585398"/>
      </p:ext>
    </p:extLst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BEEAE4-C53C-457D-BCD6-D2428B16E2A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168561"/>
      </p:ext>
    </p:extLst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85800" y="1981200"/>
            <a:ext cx="3810000" cy="4114800"/>
          </a:xfrm>
        </p:spPr>
        <p:txBody>
          <a:bodyPr rtlCol="0">
            <a:normAutofit/>
          </a:bodyPr>
          <a:lstStyle/>
          <a:p>
            <a:pPr lvl="0"/>
            <a:endParaRPr lang="en-MY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4F40FF-CE91-4FD8-9631-96250F81EE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967"/>
      </p:ext>
    </p:extLst>
  </p:cSld>
  <p:clrMapOvr>
    <a:masterClrMapping/>
  </p:clrMapOvr>
  <p:transition spd="slow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E76603-3DC3-4773-95A2-33C0DC3DB8E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94541"/>
      </p:ext>
    </p:extLst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pPr>
              <a:defRPr/>
            </a:pPr>
            <a:fld id="{333B09A1-C721-4766-8B1E-E6E5DA005E7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95263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8182B0-6247-4A5E-A59C-FA5D5140317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715021"/>
      </p:ext>
    </p:extLst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75BD20-43CE-4EEC-B1A0-1BE0459453F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30655"/>
      </p:ext>
    </p:extLst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A1DB80-8711-4C5C-ACA8-12A915F5736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76509"/>
      </p:ext>
    </p:extLst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0FD90B-6989-4144-82CD-1D4EFD7FD29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86082"/>
      </p:ext>
    </p:extLst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9C54C6-AD9D-4FBD-8498-9331D5BDDD7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649180"/>
      </p:ext>
    </p:extLst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8FD0BE-4504-4792-AA7E-B6E98351A8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693532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fld id="{15EF2CEA-DC9A-46BF-9DE7-208B129F6E8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9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88" r:id="rId1"/>
    <p:sldLayoutId id="2147484489" r:id="rId2"/>
    <p:sldLayoutId id="2147484490" r:id="rId3"/>
    <p:sldLayoutId id="2147484491" r:id="rId4"/>
    <p:sldLayoutId id="2147484492" r:id="rId5"/>
    <p:sldLayoutId id="2147484493" r:id="rId6"/>
    <p:sldLayoutId id="2147484494" r:id="rId7"/>
    <p:sldLayoutId id="2147484495" r:id="rId8"/>
    <p:sldLayoutId id="2147484496" r:id="rId9"/>
    <p:sldLayoutId id="2147484497" r:id="rId10"/>
    <p:sldLayoutId id="2147484498" r:id="rId11"/>
    <p:sldLayoutId id="2147484499" r:id="rId12"/>
  </p:sldLayoutIdLst>
  <p:transition spd="slow">
    <p:pull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microsoft.com/office/2007/relationships/hdphoto" Target="../media/hdphoto2.wdp"/><Relationship Id="rId9" Type="http://schemas.microsoft.com/office/2007/relationships/diagramDrawing" Target="../diagrams/drawing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0.jpeg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://www.jgrasp.org/" TargetMode="External"/><Relationship Id="rId4" Type="http://schemas.openxmlformats.org/officeDocument/2006/relationships/hyperlink" Target="http://www.oracle.com/technetwork/java/javase/downloads/index.html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images.google.com/imgres?imgurl=http://www.myfastpc.com/ram.jpg&amp;imgrefurl=http://www.myfastpc.com/ram.html&amp;h=312&amp;w=312&amp;sz=20&amp;tbnid=XONdoVi-gboJ:&amp;tbnh=113&amp;tbnw=113&amp;hl=en&amp;start=7&amp;prev=/images?q=%22random+access+memory%22&amp;hl=en&amp;lr=" TargetMode="Externa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15.jpe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14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EDF3BDB2-0586-430E-811A-74BAFDEE6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171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21E305B-0351-4E03-8C1B-F23D3A346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3864" y="928117"/>
            <a:ext cx="497205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C848660-F9C2-4F86-A218-6AE0FB4CC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1002" y="1110053"/>
            <a:ext cx="4972879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7B3CC5-C007-420F-8492-BCF98F2B68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1032" y="1432223"/>
            <a:ext cx="4542858" cy="3357976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br>
              <a:rPr lang="en-MY" altLang="en-US" sz="39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MY" altLang="en-US" sz="39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MY" altLang="en-US" sz="39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 to Computer and Programming Language</a:t>
            </a:r>
            <a:endParaRPr lang="en-MY" sz="39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CABD882-B7CE-4433-B509-99205DB70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3864" y="5780565"/>
            <a:ext cx="497205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9F6A645-6137-4F43-8E88-D91CC337D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35190" y="5257800"/>
            <a:ext cx="810678" cy="1080902"/>
            <a:chOff x="9685338" y="4460675"/>
            <a:chExt cx="1080904" cy="108090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2C783A-4EEE-481B-815A-A1BB14F44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0186437-0053-4886-B612-804E4DC90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5F9055F9-E725-408F-96C4-F9817606A5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3608" y="3068960"/>
            <a:ext cx="1012149" cy="322171"/>
          </a:xfrm>
        </p:spPr>
        <p:txBody>
          <a:bodyPr>
            <a:normAutofit lnSpcReduction="10000"/>
          </a:bodyPr>
          <a:lstStyle/>
          <a:p>
            <a:r>
              <a:rPr lang="en-US" sz="1700" b="1" dirty="0">
                <a:solidFill>
                  <a:srgbClr val="000000"/>
                </a:solidFill>
              </a:rPr>
              <a:t>Topic 1</a:t>
            </a:r>
            <a:endParaRPr lang="en-MY" sz="1700" b="1" dirty="0">
              <a:solidFill>
                <a:srgbClr val="000000"/>
              </a:solidFill>
            </a:endParaRPr>
          </a:p>
        </p:txBody>
      </p:sp>
      <p:pic>
        <p:nvPicPr>
          <p:cNvPr id="24" name="Graphic 23" descr="Computer">
            <a:extLst>
              <a:ext uri="{FF2B5EF4-FFF2-40B4-BE49-F238E27FC236}">
                <a16:creationId xmlns:a16="http://schemas.microsoft.com/office/drawing/2014/main" id="{7BEE1972-B754-4184-8FBA-DE138E052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0436" y="2113410"/>
            <a:ext cx="2562544" cy="2562544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802386" y="484632"/>
            <a:ext cx="7543800" cy="160934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/>
              <a:t>RAM VS. Secondary Storage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2013293"/>
            <a:ext cx="7543800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8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3346" y="6272784"/>
            <a:ext cx="48006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  <a:norm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fld id="{2AEB9842-6C7F-4CFF-A740-28ED82726259}" type="slidenum">
              <a:rPr lang="en-US">
                <a:latin typeface="Times New Roman" panose="02020603050405020304" pitchFamily="18" charset="0"/>
              </a:rPr>
              <a:pPr>
                <a:spcBef>
                  <a:spcPct val="0"/>
                </a:spcBef>
                <a:spcAft>
                  <a:spcPts val="600"/>
                </a:spcAft>
                <a:buClrTx/>
                <a:buFontTx/>
                <a:buNone/>
              </a:pPr>
              <a:t>10</a:t>
            </a:fld>
            <a:endParaRPr lang="en-US">
              <a:latin typeface="Times New Roman" panose="02020603050405020304" pitchFamily="18" charset="0"/>
            </a:endParaRPr>
          </a:p>
        </p:txBody>
      </p:sp>
      <p:graphicFrame>
        <p:nvGraphicFramePr>
          <p:cNvPr id="41990" name="Rectangle 3">
            <a:extLst>
              <a:ext uri="{FF2B5EF4-FFF2-40B4-BE49-F238E27FC236}">
                <a16:creationId xmlns:a16="http://schemas.microsoft.com/office/drawing/2014/main" id="{F0094432-B682-4FD5-A532-AEC8430A63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9442484"/>
              </p:ext>
            </p:extLst>
          </p:nvPr>
        </p:nvGraphicFramePr>
        <p:xfrm>
          <a:off x="802481" y="2385390"/>
          <a:ext cx="7543800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p:transition spd="slow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C4955-6F55-4161-B4BD-B7619338D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1028"/>
            <a:ext cx="7772400" cy="1609344"/>
          </a:xfrm>
        </p:spPr>
        <p:txBody>
          <a:bodyPr>
            <a:normAutofit/>
          </a:bodyPr>
          <a:lstStyle/>
          <a:p>
            <a:r>
              <a:rPr lang="en-US" altLang="en-US" sz="4400" b="1" dirty="0">
                <a:solidFill>
                  <a:schemeClr val="tx1"/>
                </a:solidFill>
              </a:rPr>
              <a:t>Hardware Components of a Computer</a:t>
            </a:r>
            <a:endParaRPr lang="en-MY" dirty="0"/>
          </a:p>
        </p:txBody>
      </p:sp>
      <p:graphicFrame>
        <p:nvGraphicFramePr>
          <p:cNvPr id="33799" name="Rectangle 2">
            <a:extLst>
              <a:ext uri="{FF2B5EF4-FFF2-40B4-BE49-F238E27FC236}">
                <a16:creationId xmlns:a16="http://schemas.microsoft.com/office/drawing/2014/main" id="{1BC12DC5-5A1D-4499-A273-BEB6D4E052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830334"/>
              </p:ext>
            </p:extLst>
          </p:nvPr>
        </p:nvGraphicFramePr>
        <p:xfrm>
          <a:off x="685800" y="2209090"/>
          <a:ext cx="7772400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3797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BF0F68-0EB8-4850-9456-E73A2032D935}" type="slidenum">
              <a:rPr kumimoji="0" lang="en-US" sz="1100" b="1" i="0" u="none" strike="noStrike" kern="1200" cap="none" spc="-7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100" b="1" i="0" u="none" strike="noStrike" kern="1200" cap="none" spc="-7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B66A5B3-7E3C-4BBF-93B0-07EEE56E48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" t="3403" r="11414" b="2846"/>
          <a:stretch>
            <a:fillRect/>
          </a:stretch>
        </p:blipFill>
        <p:spPr bwMode="auto">
          <a:xfrm>
            <a:off x="1556329" y="3213248"/>
            <a:ext cx="5751975" cy="3528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1460386"/>
      </p:ext>
    </p:extLst>
  </p:cSld>
  <p:clrMapOvr>
    <a:masterClrMapping/>
  </p:clrMapOvr>
  <p:transition spd="slow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CPU and Main Memory</a:t>
            </a:r>
          </a:p>
        </p:txBody>
      </p:sp>
      <p:sp>
        <p:nvSpPr>
          <p:cNvPr id="46087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4766A0F-EF72-47DC-B648-D26FAD72D289}" type="slidenum"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699" name="AutoShape 3"/>
          <p:cNvSpPr>
            <a:spLocks noChangeArrowheads="1"/>
          </p:cNvSpPr>
          <p:nvPr/>
        </p:nvSpPr>
        <p:spPr bwMode="auto">
          <a:xfrm>
            <a:off x="4449688" y="2474913"/>
            <a:ext cx="1524000" cy="914400"/>
          </a:xfrm>
          <a:prstGeom prst="hexagon">
            <a:avLst>
              <a:gd name="adj" fmla="val 32986"/>
              <a:gd name="vf" fmla="val 115470"/>
            </a:avLst>
          </a:prstGeom>
          <a:solidFill>
            <a:srgbClr val="FFFF66"/>
          </a:solidFill>
          <a:ln>
            <a:headEnd type="none" w="sm" len="sm"/>
            <a:tailEnd type="none" w="sm" len="sm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2000" b="1" dirty="0">
                <a:solidFill>
                  <a:schemeClr val="tx1"/>
                </a:solidFill>
                <a:latin typeface="Arial Unicode MS" panose="020B0604020202020204" pitchFamily="34" charset="-128"/>
              </a:rPr>
              <a:t>CPU</a:t>
            </a:r>
            <a:endParaRPr lang="en-US" altLang="en-US" dirty="0">
              <a:solidFill>
                <a:schemeClr val="tx1"/>
              </a:solidFill>
              <a:latin typeface="Arial Unicode MS" panose="020B0604020202020204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449688" y="3581400"/>
            <a:ext cx="1524000" cy="2209800"/>
            <a:chOff x="2688" y="1872"/>
            <a:chExt cx="960" cy="1392"/>
          </a:xfrm>
        </p:grpSpPr>
        <p:sp>
          <p:nvSpPr>
            <p:cNvPr id="45064" name="AutoShape 5"/>
            <p:cNvSpPr>
              <a:spLocks noChangeArrowheads="1"/>
            </p:cNvSpPr>
            <p:nvPr/>
          </p:nvSpPr>
          <p:spPr bwMode="auto">
            <a:xfrm>
              <a:off x="2688" y="2688"/>
              <a:ext cx="960" cy="576"/>
            </a:xfrm>
            <a:prstGeom prst="cube">
              <a:avLst>
                <a:gd name="adj" fmla="val 15153"/>
              </a:avLst>
            </a:prstGeom>
            <a:solidFill>
              <a:srgbClr val="FFFF66"/>
            </a:solidFill>
            <a:ln>
              <a:headEnd type="none" w="sm" len="sm"/>
              <a:tailEnd type="none" w="sm" len="sm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US" altLang="en-US" sz="2000" b="1" dirty="0">
                  <a:solidFill>
                    <a:schemeClr val="tx1"/>
                  </a:solidFill>
                  <a:latin typeface="Arial Unicode MS" panose="020B0604020202020204" pitchFamily="34" charset="-128"/>
                </a:rPr>
                <a:t>Main</a:t>
              </a:r>
            </a:p>
            <a:p>
              <a:pPr algn="ctr"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US" altLang="en-US" sz="2000" b="1" dirty="0">
                  <a:solidFill>
                    <a:schemeClr val="tx1"/>
                  </a:solidFill>
                  <a:latin typeface="Arial Unicode MS" panose="020B0604020202020204" pitchFamily="34" charset="-128"/>
                </a:rPr>
                <a:t>Memory</a:t>
              </a:r>
            </a:p>
          </p:txBody>
        </p:sp>
        <p:sp>
          <p:nvSpPr>
            <p:cNvPr id="46090" name="AutoShape 6"/>
            <p:cNvSpPr>
              <a:spLocks noChangeArrowheads="1"/>
            </p:cNvSpPr>
            <p:nvPr/>
          </p:nvSpPr>
          <p:spPr bwMode="auto">
            <a:xfrm>
              <a:off x="3072" y="1872"/>
              <a:ext cx="192" cy="768"/>
            </a:xfrm>
            <a:prstGeom prst="upDownArrow">
              <a:avLst>
                <a:gd name="adj1" fmla="val 50000"/>
                <a:gd name="adj2" fmla="val 80000"/>
              </a:avLst>
            </a:prstGeom>
            <a:solidFill>
              <a:srgbClr val="FF3300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MY" altLang="en-US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29703" name="AutoShape 7"/>
          <p:cNvSpPr>
            <a:spLocks/>
          </p:cNvSpPr>
          <p:nvPr/>
        </p:nvSpPr>
        <p:spPr bwMode="auto">
          <a:xfrm>
            <a:off x="6251501" y="1949450"/>
            <a:ext cx="2590800" cy="1631950"/>
          </a:xfrm>
          <a:prstGeom prst="accentCallout2">
            <a:avLst>
              <a:gd name="adj1" fmla="val 5912"/>
              <a:gd name="adj2" fmla="val -2940"/>
              <a:gd name="adj3" fmla="val 5912"/>
              <a:gd name="adj4" fmla="val -14398"/>
              <a:gd name="adj5" fmla="val 30051"/>
              <a:gd name="adj6" fmla="val -26407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 dirty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8"/>
              </a:rPr>
              <a:t>Chip that executes program commands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000" b="1" dirty="0">
              <a:solidFill>
                <a:schemeClr val="accent1">
                  <a:lumMod val="75000"/>
                </a:schemeClr>
              </a:solidFill>
              <a:latin typeface="Arial Unicode MS" panose="020B0604020202020204" pitchFamily="34" charset="-128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Arial Unicode MS" panose="020B0604020202020204" pitchFamily="34" charset="-128"/>
              </a:rPr>
              <a:t>E.g.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Arial Unicode MS" panose="020B0604020202020204" pitchFamily="34" charset="-128"/>
              </a:rPr>
              <a:t>Intel Core i-7-4960X</a:t>
            </a:r>
            <a:endParaRPr lang="en-US" sz="2000" b="1" u="sng" dirty="0">
              <a:solidFill>
                <a:schemeClr val="tx1"/>
              </a:solidFill>
            </a:endParaRPr>
          </a:p>
        </p:txBody>
      </p:sp>
      <p:sp>
        <p:nvSpPr>
          <p:cNvPr id="29704" name="AutoShape 8"/>
          <p:cNvSpPr>
            <a:spLocks/>
          </p:cNvSpPr>
          <p:nvPr/>
        </p:nvSpPr>
        <p:spPr bwMode="auto">
          <a:xfrm>
            <a:off x="755576" y="4778375"/>
            <a:ext cx="2743200" cy="1631950"/>
          </a:xfrm>
          <a:prstGeom prst="accentCallout2">
            <a:avLst>
              <a:gd name="adj1" fmla="val 5912"/>
              <a:gd name="adj2" fmla="val 102778"/>
              <a:gd name="adj3" fmla="val 5912"/>
              <a:gd name="adj4" fmla="val 112384"/>
              <a:gd name="adj5" fmla="val 30870"/>
              <a:gd name="adj6" fmla="val 122282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r>
              <a:rPr lang="en-US" altLang="en-US" sz="2000" b="1" dirty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8"/>
              </a:rPr>
              <a:t>Primary storage area for programs and data that are in active use</a:t>
            </a:r>
          </a:p>
          <a:p>
            <a:pPr algn="r">
              <a:spcBef>
                <a:spcPct val="0"/>
              </a:spcBef>
              <a:buClrTx/>
              <a:buFontTx/>
              <a:buNone/>
            </a:pPr>
            <a:endParaRPr lang="en-US" altLang="en-US" sz="2000" b="1" dirty="0">
              <a:solidFill>
                <a:schemeClr val="accent1">
                  <a:lumMod val="75000"/>
                </a:schemeClr>
              </a:solidFill>
              <a:latin typeface="Arial Unicode MS" panose="020B0604020202020204" pitchFamily="34" charset="-128"/>
            </a:endParaRPr>
          </a:p>
          <a:p>
            <a:pPr algn="r">
              <a:spcBef>
                <a:spcPct val="0"/>
              </a:spcBef>
              <a:buClrTx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Arial Unicode MS" panose="020B0604020202020204" pitchFamily="34" charset="-128"/>
              </a:rPr>
              <a:t>(RAM)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225476" y="3790950"/>
            <a:ext cx="39862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 to execute instructions</a:t>
            </a: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9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animBg="1" autoUpdateAnimBg="0"/>
      <p:bldP spid="29703" grpId="0" animBg="1" autoUpdateAnimBg="0"/>
      <p:bldP spid="29704" grpId="0" animBg="1" autoUpdateAnimBg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/>
              <a:t>Secondary Memory Devices</a:t>
            </a:r>
          </a:p>
        </p:txBody>
      </p:sp>
      <p:sp>
        <p:nvSpPr>
          <p:cNvPr id="48138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7B34512-E23E-4B14-842A-FCC419641C53}" type="slidenum">
              <a:rPr lang="en-US" smtClean="0">
                <a:solidFill>
                  <a:srgbClr val="FEFFFF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>
              <a:solidFill>
                <a:srgbClr val="FE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7107" name="AutoShape 3"/>
          <p:cNvSpPr>
            <a:spLocks noChangeArrowheads="1"/>
          </p:cNvSpPr>
          <p:nvPr/>
        </p:nvSpPr>
        <p:spPr bwMode="auto">
          <a:xfrm>
            <a:off x="4104506" y="1648544"/>
            <a:ext cx="1524000" cy="914400"/>
          </a:xfrm>
          <a:prstGeom prst="hexagon">
            <a:avLst>
              <a:gd name="adj" fmla="val 32986"/>
              <a:gd name="vf" fmla="val 115470"/>
            </a:avLst>
          </a:prstGeom>
          <a:solidFill>
            <a:srgbClr val="FFFF66"/>
          </a:solidFill>
          <a:ln>
            <a:noFill/>
            <a:headEnd type="none" w="sm" len="sm"/>
            <a:tailEnd type="none" w="sm" len="sm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2000" b="1" dirty="0">
                <a:solidFill>
                  <a:schemeClr val="tx1"/>
                </a:solidFill>
                <a:latin typeface="Arial Unicode MS" panose="020B0604020202020204" pitchFamily="34" charset="-128"/>
              </a:rPr>
              <a:t>CPU</a:t>
            </a:r>
            <a:endParaRPr lang="en-US" altLang="en-US" dirty="0">
              <a:solidFill>
                <a:schemeClr val="tx1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47118" name="AutoShape 5"/>
          <p:cNvSpPr>
            <a:spLocks noChangeArrowheads="1"/>
          </p:cNvSpPr>
          <p:nvPr/>
        </p:nvSpPr>
        <p:spPr bwMode="auto">
          <a:xfrm>
            <a:off x="4104506" y="3934544"/>
            <a:ext cx="1524000" cy="914400"/>
          </a:xfrm>
          <a:prstGeom prst="cube">
            <a:avLst>
              <a:gd name="adj" fmla="val 15153"/>
            </a:avLst>
          </a:prstGeom>
          <a:solidFill>
            <a:srgbClr val="FFFF66"/>
          </a:solidFill>
          <a:ln>
            <a:noFill/>
            <a:headEnd type="none" w="sm" len="sm"/>
            <a:tailEnd type="none" w="sm" len="sm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2000" b="1">
                <a:solidFill>
                  <a:schemeClr val="tx1"/>
                </a:solidFill>
                <a:latin typeface="Arial Unicode MS" panose="020B0604020202020204" pitchFamily="34" charset="-128"/>
              </a:rPr>
              <a:t>Main</a:t>
            </a:r>
          </a:p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2000" b="1">
                <a:solidFill>
                  <a:schemeClr val="tx1"/>
                </a:solidFill>
                <a:latin typeface="Arial Unicode MS" panose="020B0604020202020204" pitchFamily="34" charset="-128"/>
              </a:rPr>
              <a:t>Memory</a:t>
            </a:r>
          </a:p>
        </p:txBody>
      </p:sp>
      <p:sp>
        <p:nvSpPr>
          <p:cNvPr id="47114" name="AutoShape 8"/>
          <p:cNvSpPr>
            <a:spLocks noChangeArrowheads="1"/>
          </p:cNvSpPr>
          <p:nvPr/>
        </p:nvSpPr>
        <p:spPr bwMode="auto">
          <a:xfrm>
            <a:off x="1069206" y="5414094"/>
            <a:ext cx="1865313" cy="457200"/>
          </a:xfrm>
          <a:prstGeom prst="can">
            <a:avLst>
              <a:gd name="adj" fmla="val 25000"/>
            </a:avLst>
          </a:prstGeom>
          <a:solidFill>
            <a:srgbClr val="FFFF66"/>
          </a:solidFill>
          <a:ln>
            <a:noFill/>
            <a:headEnd type="none" w="sm" len="sm"/>
            <a:tailEnd type="none" w="sm" len="sm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2000" b="1" dirty="0">
                <a:solidFill>
                  <a:schemeClr val="tx1"/>
                </a:solidFill>
                <a:latin typeface="Arial Unicode MS" panose="020B0604020202020204" pitchFamily="34" charset="-128"/>
              </a:rPr>
              <a:t>USB Flash Drive</a:t>
            </a:r>
            <a:endParaRPr lang="en-US" altLang="en-US" dirty="0">
              <a:solidFill>
                <a:schemeClr val="tx1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47115" name="AutoShape 9"/>
          <p:cNvSpPr>
            <a:spLocks noChangeArrowheads="1"/>
          </p:cNvSpPr>
          <p:nvPr/>
        </p:nvSpPr>
        <p:spPr bwMode="auto">
          <a:xfrm>
            <a:off x="1232719" y="3934544"/>
            <a:ext cx="1524000" cy="1027113"/>
          </a:xfrm>
          <a:prstGeom prst="can">
            <a:avLst>
              <a:gd name="adj" fmla="val 25000"/>
            </a:avLst>
          </a:prstGeom>
          <a:solidFill>
            <a:srgbClr val="FFFF66"/>
          </a:solidFill>
          <a:ln>
            <a:noFill/>
            <a:headEnd type="none" w="sm" len="sm"/>
            <a:tailEnd type="none" w="sm" len="sm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2000" b="1" dirty="0">
                <a:solidFill>
                  <a:schemeClr val="tx1"/>
                </a:solidFill>
                <a:latin typeface="Arial Unicode MS" panose="020B0604020202020204" pitchFamily="34" charset="-128"/>
              </a:rPr>
              <a:t>Hard Disk</a:t>
            </a:r>
            <a:endParaRPr lang="en-US" altLang="en-US" dirty="0">
              <a:solidFill>
                <a:schemeClr val="tx1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30732" name="Text Box 12"/>
          <p:cNvSpPr txBox="1">
            <a:spLocks noChangeArrowheads="1"/>
          </p:cNvSpPr>
          <p:nvPr/>
        </p:nvSpPr>
        <p:spPr bwMode="auto">
          <a:xfrm>
            <a:off x="1069206" y="2666132"/>
            <a:ext cx="2386013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 dirty="0">
                <a:solidFill>
                  <a:schemeClr val="accent1"/>
                </a:solidFill>
                <a:latin typeface="Arial Unicode MS" panose="020B0604020202020204" pitchFamily="34" charset="-128"/>
              </a:rPr>
              <a:t>Secondary memory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 dirty="0">
                <a:solidFill>
                  <a:schemeClr val="accent1"/>
                </a:solidFill>
                <a:latin typeface="Arial Unicode MS" panose="020B0604020202020204" pitchFamily="34" charset="-128"/>
              </a:rPr>
              <a:t>devices provide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 dirty="0">
                <a:solidFill>
                  <a:schemeClr val="accent1"/>
                </a:solidFill>
                <a:latin typeface="Arial Unicode MS" panose="020B0604020202020204" pitchFamily="34" charset="-128"/>
              </a:rPr>
              <a:t>long-term storage</a:t>
            </a:r>
          </a:p>
        </p:txBody>
      </p:sp>
      <p:sp>
        <p:nvSpPr>
          <p:cNvPr id="30733" name="Text Box 13"/>
          <p:cNvSpPr txBox="1">
            <a:spLocks noChangeArrowheads="1"/>
          </p:cNvSpPr>
          <p:nvPr/>
        </p:nvSpPr>
        <p:spPr bwMode="auto">
          <a:xfrm>
            <a:off x="5709780" y="3842469"/>
            <a:ext cx="283845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algn="just">
              <a:spcBef>
                <a:spcPct val="0"/>
              </a:spcBef>
              <a:buClrTx/>
              <a:buFontTx/>
              <a:buNone/>
            </a:pPr>
            <a:r>
              <a:rPr lang="en-US" altLang="en-US" sz="2000" b="1" dirty="0">
                <a:solidFill>
                  <a:schemeClr val="accent1"/>
                </a:solidFill>
                <a:latin typeface="Arial Unicode MS" panose="020B0604020202020204" pitchFamily="34" charset="-128"/>
              </a:rPr>
              <a:t>Information is moved</a:t>
            </a:r>
          </a:p>
          <a:p>
            <a:pPr algn="just">
              <a:spcBef>
                <a:spcPct val="0"/>
              </a:spcBef>
              <a:buClrTx/>
              <a:buFontTx/>
              <a:buNone/>
            </a:pPr>
            <a:r>
              <a:rPr lang="en-US" altLang="en-US" sz="2000" b="1" dirty="0">
                <a:solidFill>
                  <a:schemeClr val="accent1"/>
                </a:solidFill>
                <a:latin typeface="Arial Unicode MS" panose="020B0604020202020204" pitchFamily="34" charset="-128"/>
              </a:rPr>
              <a:t>between main memory</a:t>
            </a:r>
          </a:p>
          <a:p>
            <a:pPr algn="just">
              <a:spcBef>
                <a:spcPct val="0"/>
              </a:spcBef>
              <a:buClrTx/>
              <a:buFontTx/>
              <a:buNone/>
            </a:pPr>
            <a:r>
              <a:rPr lang="en-US" altLang="en-US" sz="2000" b="1" dirty="0">
                <a:solidFill>
                  <a:schemeClr val="accent1"/>
                </a:solidFill>
                <a:latin typeface="Arial Unicode MS" panose="020B0604020202020204" pitchFamily="34" charset="-128"/>
              </a:rPr>
              <a:t>and secondary memory</a:t>
            </a:r>
          </a:p>
          <a:p>
            <a:pPr algn="just">
              <a:spcBef>
                <a:spcPct val="0"/>
              </a:spcBef>
              <a:buClrTx/>
              <a:buFontTx/>
              <a:buNone/>
            </a:pPr>
            <a:r>
              <a:rPr lang="en-US" altLang="en-US" sz="2000" b="1" dirty="0">
                <a:solidFill>
                  <a:schemeClr val="accent1"/>
                </a:solidFill>
                <a:latin typeface="Arial Unicode MS" panose="020B0604020202020204" pitchFamily="34" charset="-128"/>
              </a:rPr>
              <a:t>as needed</a:t>
            </a:r>
          </a:p>
        </p:txBody>
      </p:sp>
      <p:sp>
        <p:nvSpPr>
          <p:cNvPr id="30734" name="Text Box 14"/>
          <p:cNvSpPr txBox="1">
            <a:spLocks noChangeArrowheads="1"/>
          </p:cNvSpPr>
          <p:nvPr/>
        </p:nvSpPr>
        <p:spPr bwMode="auto">
          <a:xfrm>
            <a:off x="467544" y="6125294"/>
            <a:ext cx="7826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2000" b="1" dirty="0">
                <a:solidFill>
                  <a:schemeClr val="tx1"/>
                </a:solidFill>
                <a:latin typeface="Arial Unicode MS" panose="020B0604020202020204" pitchFamily="34" charset="-128"/>
              </a:rPr>
              <a:t>Hard disks, Floppy disks, USB drives, Writable CDs, Writable DVDs</a:t>
            </a:r>
          </a:p>
        </p:txBody>
      </p:sp>
      <p:cxnSp>
        <p:nvCxnSpPr>
          <p:cNvPr id="4" name="Straight Arrow Connector 3"/>
          <p:cNvCxnSpPr>
            <a:stCxn id="47115" idx="4"/>
            <a:endCxn id="47118" idx="2"/>
          </p:cNvCxnSpPr>
          <p:nvPr/>
        </p:nvCxnSpPr>
        <p:spPr>
          <a:xfrm>
            <a:off x="2756719" y="4447307"/>
            <a:ext cx="1347787" cy="14287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2756719" y="4609232"/>
            <a:ext cx="1347787" cy="842962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866506" y="2666132"/>
            <a:ext cx="0" cy="1176337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0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2" grpId="0" autoUpdateAnimBg="0"/>
      <p:bldP spid="30733" grpId="0" autoUpdateAnimBg="0"/>
      <p:bldP spid="30734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Input / Output Devices</a:t>
            </a:r>
          </a:p>
        </p:txBody>
      </p:sp>
      <p:sp>
        <p:nvSpPr>
          <p:cNvPr id="50185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7FC0F06-7B1F-4745-9C22-DA9AE3B90F91}" type="slidenum">
              <a:rPr lang="en-US" smtClean="0">
                <a:solidFill>
                  <a:srgbClr val="FEFFFF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>
              <a:solidFill>
                <a:srgbClr val="FE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50179" name="AutoShape 3"/>
          <p:cNvSpPr>
            <a:spLocks noChangeArrowheads="1"/>
          </p:cNvSpPr>
          <p:nvPr/>
        </p:nvSpPr>
        <p:spPr bwMode="auto">
          <a:xfrm>
            <a:off x="3635425" y="2441475"/>
            <a:ext cx="1524000" cy="914400"/>
          </a:xfrm>
          <a:prstGeom prst="hexagon">
            <a:avLst>
              <a:gd name="adj" fmla="val 32986"/>
              <a:gd name="vf" fmla="val 115470"/>
            </a:avLst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000" b="1">
                <a:solidFill>
                  <a:schemeClr val="tx1"/>
                </a:solidFill>
                <a:latin typeface="Arial Unicode MS" panose="020B0604020202020204" pitchFamily="34" charset="-128"/>
              </a:rPr>
              <a:t>CPU</a:t>
            </a:r>
            <a:endParaRPr lang="en-US" altLang="en-US">
              <a:solidFill>
                <a:schemeClr val="tx1"/>
              </a:solidFill>
              <a:latin typeface="Arial Unicode MS" panose="020B0604020202020204" pitchFamily="34" charset="-128"/>
            </a:endParaRPr>
          </a:p>
        </p:txBody>
      </p:sp>
      <p:grpSp>
        <p:nvGrpSpPr>
          <p:cNvPr id="49156" name="Group 4"/>
          <p:cNvGrpSpPr>
            <a:grpSpLocks/>
          </p:cNvGrpSpPr>
          <p:nvPr/>
        </p:nvGrpSpPr>
        <p:grpSpPr bwMode="auto">
          <a:xfrm>
            <a:off x="3635425" y="3432075"/>
            <a:ext cx="1524000" cy="2209800"/>
            <a:chOff x="2688" y="1872"/>
            <a:chExt cx="960" cy="1392"/>
          </a:xfrm>
          <a:solidFill>
            <a:srgbClr val="FFFF66"/>
          </a:solidFill>
        </p:grpSpPr>
        <p:sp>
          <p:nvSpPr>
            <p:cNvPr id="49170" name="AutoShape 5"/>
            <p:cNvSpPr>
              <a:spLocks noChangeArrowheads="1"/>
            </p:cNvSpPr>
            <p:nvPr/>
          </p:nvSpPr>
          <p:spPr bwMode="auto">
            <a:xfrm>
              <a:off x="2688" y="2688"/>
              <a:ext cx="960" cy="576"/>
            </a:xfrm>
            <a:prstGeom prst="cube">
              <a:avLst>
                <a:gd name="adj" fmla="val 15153"/>
              </a:avLst>
            </a:prstGeom>
            <a:grp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US" altLang="en-US" sz="2000" b="1">
                  <a:solidFill>
                    <a:schemeClr val="tx1"/>
                  </a:solidFill>
                  <a:latin typeface="Arial Unicode MS" panose="020B0604020202020204" pitchFamily="34" charset="-128"/>
                </a:rPr>
                <a:t>Main</a:t>
              </a:r>
            </a:p>
            <a:p>
              <a:pPr algn="ctr"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US" altLang="en-US" sz="2000" b="1">
                  <a:solidFill>
                    <a:schemeClr val="tx1"/>
                  </a:solidFill>
                  <a:latin typeface="Arial Unicode MS" panose="020B0604020202020204" pitchFamily="34" charset="-128"/>
                </a:rPr>
                <a:t>Memory</a:t>
              </a:r>
            </a:p>
          </p:txBody>
        </p:sp>
        <p:sp>
          <p:nvSpPr>
            <p:cNvPr id="49171" name="AutoShape 6"/>
            <p:cNvSpPr>
              <a:spLocks noChangeArrowheads="1"/>
            </p:cNvSpPr>
            <p:nvPr/>
          </p:nvSpPr>
          <p:spPr bwMode="auto">
            <a:xfrm>
              <a:off x="3072" y="1872"/>
              <a:ext cx="192" cy="768"/>
            </a:xfrm>
            <a:prstGeom prst="upDownArrow">
              <a:avLst>
                <a:gd name="adj1" fmla="val 50000"/>
                <a:gd name="adj2" fmla="val 80000"/>
              </a:avLst>
            </a:prstGeom>
            <a:solidFill>
              <a:srgbClr val="C00000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  <a:defRPr/>
              </a:pPr>
              <a:endParaRPr lang="en-MY" altLang="en-US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9157" name="Group 7"/>
          <p:cNvGrpSpPr>
            <a:grpSpLocks/>
          </p:cNvGrpSpPr>
          <p:nvPr/>
        </p:nvGrpSpPr>
        <p:grpSpPr bwMode="auto">
          <a:xfrm>
            <a:off x="5216575" y="4116288"/>
            <a:ext cx="3116138" cy="1905000"/>
            <a:chOff x="3360" y="2400"/>
            <a:chExt cx="1608" cy="1200"/>
          </a:xfrm>
          <a:solidFill>
            <a:srgbClr val="FFFF66"/>
          </a:solidFill>
        </p:grpSpPr>
        <p:sp>
          <p:nvSpPr>
            <p:cNvPr id="49166" name="AutoShape 8"/>
            <p:cNvSpPr>
              <a:spLocks noChangeArrowheads="1"/>
            </p:cNvSpPr>
            <p:nvPr/>
          </p:nvSpPr>
          <p:spPr bwMode="auto">
            <a:xfrm>
              <a:off x="4008" y="3312"/>
              <a:ext cx="960" cy="288"/>
            </a:xfrm>
            <a:prstGeom prst="can">
              <a:avLst>
                <a:gd name="adj" fmla="val 25000"/>
              </a:avLst>
            </a:prstGeom>
            <a:grpFill/>
            <a:ln w="12700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US" altLang="en-US" sz="2000" b="1" dirty="0">
                  <a:solidFill>
                    <a:schemeClr val="tx1"/>
                  </a:solidFill>
                  <a:latin typeface="Arial Unicode MS" panose="020B0604020202020204" pitchFamily="34" charset="-128"/>
                </a:rPr>
                <a:t>USB Flash Drive</a:t>
              </a:r>
              <a:endParaRPr lang="en-US" altLang="en-US" sz="2000" dirty="0">
                <a:solidFill>
                  <a:schemeClr val="tx1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49167" name="AutoShape 9"/>
            <p:cNvSpPr>
              <a:spLocks noChangeArrowheads="1"/>
            </p:cNvSpPr>
            <p:nvPr/>
          </p:nvSpPr>
          <p:spPr bwMode="auto">
            <a:xfrm>
              <a:off x="4008" y="2400"/>
              <a:ext cx="960" cy="576"/>
            </a:xfrm>
            <a:prstGeom prst="can">
              <a:avLst>
                <a:gd name="adj" fmla="val 25000"/>
              </a:avLst>
            </a:prstGeom>
            <a:grpFill/>
            <a:ln w="12700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US" altLang="en-US" sz="2000" b="1">
                  <a:solidFill>
                    <a:schemeClr val="tx1"/>
                  </a:solidFill>
                  <a:latin typeface="Arial Unicode MS" panose="020B0604020202020204" pitchFamily="34" charset="-128"/>
                </a:rPr>
                <a:t>Hard Disk</a:t>
              </a:r>
              <a:endParaRPr lang="en-US" altLang="en-US">
                <a:solidFill>
                  <a:schemeClr val="tx1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49168" name="AutoShape 10"/>
            <p:cNvSpPr>
              <a:spLocks noChangeArrowheads="1"/>
            </p:cNvSpPr>
            <p:nvPr/>
          </p:nvSpPr>
          <p:spPr bwMode="auto">
            <a:xfrm rot="4254370">
              <a:off x="3540" y="2556"/>
              <a:ext cx="192" cy="552"/>
            </a:xfrm>
            <a:prstGeom prst="upDownArrow">
              <a:avLst>
                <a:gd name="adj1" fmla="val 50000"/>
                <a:gd name="adj2" fmla="val 57500"/>
              </a:avLst>
            </a:prstGeom>
            <a:solidFill>
              <a:srgbClr val="C00000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  <a:defRPr/>
              </a:pPr>
              <a:endParaRPr lang="en-MY" altLang="en-US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9169" name="AutoShape 11"/>
            <p:cNvSpPr>
              <a:spLocks noChangeArrowheads="1"/>
            </p:cNvSpPr>
            <p:nvPr/>
          </p:nvSpPr>
          <p:spPr bwMode="auto">
            <a:xfrm rot="6672108">
              <a:off x="3540" y="2988"/>
              <a:ext cx="192" cy="552"/>
            </a:xfrm>
            <a:prstGeom prst="upDownArrow">
              <a:avLst>
                <a:gd name="adj1" fmla="val 50000"/>
                <a:gd name="adj2" fmla="val 57500"/>
              </a:avLst>
            </a:prstGeom>
            <a:solidFill>
              <a:srgbClr val="C00000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  <a:defRPr/>
              </a:pPr>
              <a:endParaRPr lang="en-MY" altLang="en-US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971600" y="2060475"/>
            <a:ext cx="2590800" cy="1524000"/>
            <a:chOff x="816" y="1008"/>
            <a:chExt cx="1632" cy="960"/>
          </a:xfrm>
          <a:solidFill>
            <a:srgbClr val="FFFF66"/>
          </a:solidFill>
        </p:grpSpPr>
        <p:sp>
          <p:nvSpPr>
            <p:cNvPr id="49162" name="AutoShape 13"/>
            <p:cNvSpPr>
              <a:spLocks noChangeArrowheads="1"/>
            </p:cNvSpPr>
            <p:nvPr/>
          </p:nvSpPr>
          <p:spPr bwMode="auto">
            <a:xfrm>
              <a:off x="840" y="1008"/>
              <a:ext cx="864" cy="432"/>
            </a:xfrm>
            <a:prstGeom prst="roundRect">
              <a:avLst>
                <a:gd name="adj" fmla="val 16667"/>
              </a:avLst>
            </a:prstGeom>
            <a:grpFill/>
            <a:ln w="12700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US" altLang="en-US" sz="2000" b="1">
                  <a:solidFill>
                    <a:schemeClr val="tx1"/>
                  </a:solidFill>
                  <a:latin typeface="Arial Unicode MS" panose="020B0604020202020204" pitchFamily="34" charset="-128"/>
                </a:rPr>
                <a:t>Monitor</a:t>
              </a:r>
              <a:endParaRPr lang="en-US" altLang="en-US">
                <a:solidFill>
                  <a:schemeClr val="tx1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49163" name="AutoShape 14"/>
            <p:cNvSpPr>
              <a:spLocks noChangeArrowheads="1"/>
            </p:cNvSpPr>
            <p:nvPr/>
          </p:nvSpPr>
          <p:spPr bwMode="auto">
            <a:xfrm>
              <a:off x="816" y="1680"/>
              <a:ext cx="912" cy="288"/>
            </a:xfrm>
            <a:prstGeom prst="teardrop">
              <a:avLst/>
            </a:prstGeom>
            <a:grp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US" altLang="en-US" sz="2000" b="1" dirty="0">
                  <a:solidFill>
                    <a:schemeClr val="tx1"/>
                  </a:solidFill>
                  <a:latin typeface="Arial Unicode MS" panose="020B0604020202020204" pitchFamily="34" charset="-128"/>
                </a:rPr>
                <a:t>Mouse</a:t>
              </a:r>
              <a:endParaRPr lang="en-US" altLang="en-US" dirty="0">
                <a:solidFill>
                  <a:schemeClr val="tx1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49164" name="AutoShape 15"/>
            <p:cNvSpPr>
              <a:spLocks noChangeArrowheads="1"/>
            </p:cNvSpPr>
            <p:nvPr/>
          </p:nvSpPr>
          <p:spPr bwMode="auto">
            <a:xfrm rot="-4903557">
              <a:off x="1967" y="1011"/>
              <a:ext cx="192" cy="672"/>
            </a:xfrm>
            <a:prstGeom prst="upArrow">
              <a:avLst>
                <a:gd name="adj1" fmla="val 50000"/>
                <a:gd name="adj2" fmla="val 87500"/>
              </a:avLst>
            </a:prstGeom>
            <a:solidFill>
              <a:srgbClr val="C00000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  <a:defRPr/>
              </a:pPr>
              <a:endParaRPr lang="en-MY" altLang="en-US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9165" name="AutoShape 16"/>
            <p:cNvSpPr>
              <a:spLocks noChangeArrowheads="1"/>
            </p:cNvSpPr>
            <p:nvPr/>
          </p:nvSpPr>
          <p:spPr bwMode="auto">
            <a:xfrm rot="4511145">
              <a:off x="2016" y="1392"/>
              <a:ext cx="192" cy="672"/>
            </a:xfrm>
            <a:prstGeom prst="upArrow">
              <a:avLst>
                <a:gd name="adj1" fmla="val 50000"/>
                <a:gd name="adj2" fmla="val 87500"/>
              </a:avLst>
            </a:prstGeom>
            <a:solidFill>
              <a:srgbClr val="C00000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fontAlgn="base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  <a:defRPr/>
              </a:pPr>
              <a:endParaRPr lang="en-MY" altLang="en-US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31761" name="Text Box 17"/>
          <p:cNvSpPr txBox="1">
            <a:spLocks noChangeArrowheads="1"/>
          </p:cNvSpPr>
          <p:nvPr/>
        </p:nvSpPr>
        <p:spPr bwMode="auto">
          <a:xfrm>
            <a:off x="5596785" y="2276538"/>
            <a:ext cx="2466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 dirty="0">
                <a:solidFill>
                  <a:schemeClr val="accent1"/>
                </a:solidFill>
                <a:latin typeface="Arial Unicode MS" panose="020B0604020202020204" pitchFamily="34" charset="-128"/>
              </a:rPr>
              <a:t>I/O devices facilitate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 dirty="0">
                <a:solidFill>
                  <a:schemeClr val="accent1"/>
                </a:solidFill>
                <a:latin typeface="Arial Unicode MS" panose="020B0604020202020204" pitchFamily="34" charset="-128"/>
              </a:rPr>
              <a:t>user interaction</a:t>
            </a:r>
          </a:p>
        </p:txBody>
      </p:sp>
      <p:sp>
        <p:nvSpPr>
          <p:cNvPr id="31762" name="Text Box 18"/>
          <p:cNvSpPr txBox="1">
            <a:spLocks noChangeArrowheads="1"/>
          </p:cNvSpPr>
          <p:nvPr/>
        </p:nvSpPr>
        <p:spPr bwMode="auto">
          <a:xfrm>
            <a:off x="1087488" y="3832125"/>
            <a:ext cx="2195512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>
                <a:solidFill>
                  <a:schemeClr val="accent1"/>
                </a:solidFill>
                <a:latin typeface="Arial Unicode MS" panose="020B0604020202020204" pitchFamily="34" charset="-128"/>
              </a:rPr>
              <a:t>Monitor screen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>
                <a:solidFill>
                  <a:schemeClr val="accent1"/>
                </a:solidFill>
                <a:latin typeface="Arial Unicode MS" panose="020B0604020202020204" pitchFamily="34" charset="-128"/>
              </a:rPr>
              <a:t>Keyboard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>
                <a:solidFill>
                  <a:schemeClr val="accent1"/>
                </a:solidFill>
                <a:latin typeface="Arial Unicode MS" panose="020B0604020202020204" pitchFamily="34" charset="-128"/>
              </a:rPr>
              <a:t>Joystick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>
                <a:solidFill>
                  <a:schemeClr val="accent1"/>
                </a:solidFill>
                <a:latin typeface="Arial Unicode MS" panose="020B0604020202020204" pitchFamily="34" charset="-128"/>
              </a:rPr>
              <a:t>Bar code scanner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>
                <a:solidFill>
                  <a:schemeClr val="accent1"/>
                </a:solidFill>
                <a:latin typeface="Arial Unicode MS" panose="020B0604020202020204" pitchFamily="34" charset="-128"/>
              </a:rPr>
              <a:t>Touch screen</a:t>
            </a: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1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61" grpId="0" autoUpdateAnimBg="0"/>
      <p:bldP spid="31762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464119"/>
            <a:ext cx="7667244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601952"/>
            <a:ext cx="7667244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2038655"/>
            <a:ext cx="7667244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ctangle 2"/>
          <p:cNvSpPr/>
          <p:nvPr/>
        </p:nvSpPr>
        <p:spPr>
          <a:xfrm>
            <a:off x="802386" y="484632"/>
            <a:ext cx="75438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en-US" sz="5400" b="1" cap="all">
                <a:ln w="12700">
                  <a:solidFill>
                    <a:schemeClr val="accent1"/>
                  </a:solidFill>
                  <a:prstDash val="solid"/>
                </a:ln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effectLst>
                  <a:outerShdw dist="38100" dir="2640000" algn="bl" rotWithShape="0">
                    <a:schemeClr val="accent1"/>
                  </a:outerShdw>
                </a:effectLst>
                <a:latin typeface="+mj-lt"/>
                <a:ea typeface="+mj-ea"/>
                <a:cs typeface="+mj-cs"/>
              </a:rPr>
              <a:t>Think</a:t>
            </a:r>
            <a:endParaRPr lang="en-US" sz="5400" b="1" cap="all">
              <a:ln w="12700">
                <a:solidFill>
                  <a:schemeClr val="accent1"/>
                </a:solidFill>
                <a:prstDash val="solid"/>
              </a:ln>
              <a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  <a:effectLst>
                <a:outerShdw dist="38100" dir="2640000" algn="bl" rotWithShape="0">
                  <a:schemeClr val="accent1"/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51202" name="Rectangle 3"/>
          <p:cNvSpPr>
            <a:spLocks noGrp="1" noChangeArrowheads="1"/>
          </p:cNvSpPr>
          <p:nvPr>
            <p:ph idx="1"/>
          </p:nvPr>
        </p:nvSpPr>
        <p:spPr>
          <a:xfrm>
            <a:off x="4872163" y="2362503"/>
            <a:ext cx="3876301" cy="38517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>
              <a:defRPr/>
            </a:pPr>
            <a:r>
              <a:rPr lang="en-US" altLang="en-US" sz="2400" b="1" dirty="0"/>
              <a:t>Imagine that you are using a computer to write a letter. </a:t>
            </a:r>
          </a:p>
          <a:p>
            <a:pPr lvl="1">
              <a:defRPr/>
            </a:pPr>
            <a:r>
              <a:rPr lang="en-US" altLang="en-US" sz="2000" dirty="0"/>
              <a:t>Where is the Microsoft Word program that you are running located? </a:t>
            </a:r>
          </a:p>
          <a:p>
            <a:pPr lvl="1">
              <a:defRPr/>
            </a:pPr>
            <a:endParaRPr lang="en-US" altLang="en-US" sz="2000" dirty="0"/>
          </a:p>
          <a:p>
            <a:pPr lvl="1">
              <a:defRPr/>
            </a:pPr>
            <a:r>
              <a:rPr lang="en-US" altLang="en-US" sz="2000" dirty="0"/>
              <a:t>Where are the characters you have typed placed? </a:t>
            </a:r>
          </a:p>
          <a:p>
            <a:pPr>
              <a:defRPr/>
            </a:pPr>
            <a:endParaRPr lang="en-US" altLang="en-US" sz="2400" dirty="0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51293" y="6229681"/>
            <a:ext cx="342900" cy="457200"/>
          </a:xfrm>
          <a:prstGeom prst="ellipse">
            <a:avLst/>
          </a:prstGeom>
          <a:blipFill dpi="0"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3188" y="6258874"/>
            <a:ext cx="299110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227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3346" y="6272784"/>
            <a:ext cx="48006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fld id="{45BC30CC-6ED7-46AE-9E37-55A590AF0752}" type="slidenum">
              <a:rPr lang="en-US" sz="1400" smtClean="0">
                <a:solidFill>
                  <a:srgbClr val="FFFFFF"/>
                </a:solidFill>
                <a:latin typeface="+mj-lt"/>
              </a:rPr>
              <a:pPr>
                <a:spcBef>
                  <a:spcPct val="0"/>
                </a:spcBef>
                <a:spcAft>
                  <a:spcPts val="600"/>
                </a:spcAft>
                <a:buClrTx/>
                <a:buFontTx/>
                <a:buNone/>
              </a:pPr>
              <a:t>15</a:t>
            </a:fld>
            <a:endParaRPr lang="en-US" sz="140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12" name="Picture 1">
            <a:extLst>
              <a:ext uri="{FF2B5EF4-FFF2-40B4-BE49-F238E27FC236}">
                <a16:creationId xmlns:a16="http://schemas.microsoft.com/office/drawing/2014/main" id="{4BC47A59-F1A8-429B-A817-BFB390B5DAB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739231"/>
            <a:ext cx="3243262" cy="299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6790529"/>
      </p:ext>
    </p:extLst>
  </p:cSld>
  <p:clrMapOvr>
    <a:masterClrMapping/>
  </p:clrMapOvr>
  <p:transition spd="slow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6" name="Rectangle 135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464119"/>
            <a:ext cx="7667244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601952"/>
            <a:ext cx="7667244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2038655"/>
            <a:ext cx="7667244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802386" y="484632"/>
            <a:ext cx="75438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kern="1200" cap="all" spc="-6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 Black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 Black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 Black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 Black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 Black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 Black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 Black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 Black" pitchFamily="34" charset="0"/>
              </a:defRPr>
            </a:lvl9pPr>
          </a:lstStyle>
          <a:p>
            <a:pPr defTabSz="91440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altLang="en-US" sz="5400" b="1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Software</a:t>
            </a:r>
          </a:p>
        </p:txBody>
      </p:sp>
      <p:sp>
        <p:nvSpPr>
          <p:cNvPr id="55299" name="Rectangle 3"/>
          <p:cNvSpPr txBox="1">
            <a:spLocks noChangeArrowheads="1"/>
          </p:cNvSpPr>
          <p:nvPr/>
        </p:nvSpPr>
        <p:spPr bwMode="auto">
          <a:xfrm>
            <a:off x="802386" y="2320412"/>
            <a:ext cx="7543800" cy="385178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Autofit/>
          </a:bodyPr>
          <a:lstStyle>
            <a:lvl1pPr marL="342900" indent="-3429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182563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indent="-182880" defTabSz="9144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tx1"/>
                </a:solidFill>
                <a:latin typeface="+mn-lt"/>
              </a:rPr>
              <a:t>In contrast to hardware, software is an abstract, intangible entity. </a:t>
            </a:r>
          </a:p>
          <a:p>
            <a:pPr indent="-182880" defTabSz="9144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tx1"/>
                </a:solidFill>
                <a:latin typeface="+mn-lt"/>
              </a:rPr>
              <a:t>Software can be categorized as </a:t>
            </a:r>
            <a:r>
              <a:rPr lang="en-US" altLang="en-US" sz="2400" b="1" dirty="0">
                <a:solidFill>
                  <a:schemeClr val="tx1"/>
                </a:solidFill>
                <a:latin typeface="+mn-lt"/>
              </a:rPr>
              <a:t>system</a:t>
            </a:r>
            <a:r>
              <a:rPr lang="en-US" altLang="en-US" sz="2400" dirty="0">
                <a:solidFill>
                  <a:schemeClr val="tx1"/>
                </a:solidFill>
                <a:latin typeface="+mn-lt"/>
              </a:rPr>
              <a:t> or </a:t>
            </a:r>
            <a:r>
              <a:rPr lang="en-US" altLang="en-US" sz="2400" b="1" dirty="0">
                <a:solidFill>
                  <a:schemeClr val="tx1"/>
                </a:solidFill>
                <a:latin typeface="+mn-lt"/>
              </a:rPr>
              <a:t>application</a:t>
            </a:r>
            <a:r>
              <a:rPr lang="en-US" altLang="en-US" sz="2400" dirty="0">
                <a:solidFill>
                  <a:schemeClr val="tx1"/>
                </a:solidFill>
                <a:latin typeface="+mn-lt"/>
              </a:rPr>
              <a:t> software (refer next slide).</a:t>
            </a:r>
          </a:p>
          <a:p>
            <a:pPr indent="-182880" defTabSz="9144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tx1"/>
                </a:solidFill>
                <a:latin typeface="+mn-lt"/>
              </a:rPr>
              <a:t>It consists of program and data to be used to perform certain tasks.</a:t>
            </a:r>
          </a:p>
          <a:p>
            <a:pPr indent="-182880" defTabSz="9144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tx1"/>
                </a:solidFill>
                <a:latin typeface="+mn-lt"/>
              </a:rPr>
              <a:t>A program is a sequence of simple steps and operations, stated in a precise language that the hardware can interpret.</a:t>
            </a:r>
          </a:p>
          <a:p>
            <a:pPr indent="-182880" defTabSz="9144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tx1"/>
                </a:solidFill>
                <a:latin typeface="+mn-lt"/>
              </a:rPr>
              <a:t>The process of programming involve </a:t>
            </a:r>
            <a:r>
              <a:rPr lang="en-US" altLang="en-US" sz="2400" b="1" dirty="0">
                <a:solidFill>
                  <a:schemeClr val="tx1"/>
                </a:solidFill>
                <a:latin typeface="+mn-lt"/>
              </a:rPr>
              <a:t>algorithm design</a:t>
            </a:r>
            <a:r>
              <a:rPr lang="en-US" altLang="en-US" sz="2400" dirty="0">
                <a:solidFill>
                  <a:schemeClr val="tx1"/>
                </a:solidFill>
                <a:latin typeface="+mn-lt"/>
              </a:rPr>
              <a:t> &amp; </a:t>
            </a:r>
            <a:r>
              <a:rPr lang="en-US" altLang="en-US" sz="2400" b="1" dirty="0">
                <a:solidFill>
                  <a:schemeClr val="tx1"/>
                </a:solidFill>
                <a:latin typeface="+mn-lt"/>
              </a:rPr>
              <a:t>coding</a:t>
            </a:r>
            <a:r>
              <a:rPr lang="en-US" altLang="en-US" sz="2400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51293" y="6229681"/>
            <a:ext cx="3429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3188" y="6258874"/>
            <a:ext cx="299110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276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3346" y="6272784"/>
            <a:ext cx="48006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fld id="{84250901-2A13-410B-8024-98E61768D5D7}" type="slidenum">
              <a:rPr lang="en-US" sz="1400" b="1" kern="1200" dirty="0">
                <a:solidFill>
                  <a:srgbClr val="FFFFFF"/>
                </a:solidFill>
                <a:latin typeface="+mj-lt"/>
                <a:ea typeface="+mn-ea"/>
                <a:cs typeface="+mn-cs"/>
              </a:rPr>
              <a:pPr>
                <a:spcBef>
                  <a:spcPct val="0"/>
                </a:spcBef>
                <a:spcAft>
                  <a:spcPts val="600"/>
                </a:spcAft>
                <a:buClrTx/>
                <a:buFontTx/>
                <a:buNone/>
              </a:pPr>
              <a:t>16</a:t>
            </a:fld>
            <a:endParaRPr lang="en-US" sz="1400" b="1" kern="1200" dirty="0">
              <a:solidFill>
                <a:srgbClr val="FFFFFF"/>
              </a:solidFill>
              <a:latin typeface="+mj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3" name="Rectangle 262">
            <a:extLst>
              <a:ext uri="{FF2B5EF4-FFF2-40B4-BE49-F238E27FC236}">
                <a16:creationId xmlns:a16="http://schemas.microsoft.com/office/drawing/2014/main" id="{3C06EAFD-0C69-4B3B-BEA7-E7E11DDF9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A4066C89-42FB-4624-9AFE-3A31B3649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08" y="0"/>
            <a:ext cx="3486126" cy="6858000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914400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82601" y="643466"/>
            <a:ext cx="2764734" cy="5528734"/>
          </a:xfrm>
        </p:spPr>
        <p:txBody>
          <a:bodyPr>
            <a:normAutofit/>
          </a:bodyPr>
          <a:lstStyle/>
          <a:p>
            <a:pPr algn="r" eaLnBrk="1" hangingPunct="1">
              <a:defRPr/>
            </a:pPr>
            <a:r>
              <a:rPr lang="en-US" altLang="en-US">
                <a:solidFill>
                  <a:srgbClr val="FFFFFF"/>
                </a:solidFill>
              </a:rPr>
              <a:t>Software Categories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3790335" y="599768"/>
            <a:ext cx="4555850" cy="5572432"/>
          </a:xfrm>
        </p:spPr>
        <p:txBody>
          <a:bodyPr rtlCol="0" anchor="ctr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en-US" sz="1700" b="1" dirty="0"/>
              <a:t>System Software</a:t>
            </a:r>
          </a:p>
          <a:p>
            <a:pPr marL="902970" lvl="1" indent="-342900" eaLnBrk="1" fontAlgn="auto" hangingPunct="1"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en-US" sz="1700" dirty="0"/>
              <a:t>System programs keep all the hardware and software running together smoothly.</a:t>
            </a:r>
          </a:p>
          <a:p>
            <a:pPr marL="902970" lvl="1" indent="-342900" eaLnBrk="1" fontAlgn="auto" hangingPunct="1"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en-US" sz="1700" dirty="0"/>
              <a:t>The most important system software is the operating system (OS). </a:t>
            </a:r>
          </a:p>
          <a:p>
            <a:pPr marL="902970" lvl="1" indent="-342900" eaLnBrk="1" fontAlgn="auto" hangingPunct="1"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en-US" sz="1700" dirty="0"/>
              <a:t>Controls all machine activities.</a:t>
            </a:r>
          </a:p>
          <a:p>
            <a:pPr marL="902970" lvl="1" indent="-342900" eaLnBrk="1" fontAlgn="auto" hangingPunct="1"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en-US" sz="1700" dirty="0"/>
              <a:t>Provides the user interface to the computer.</a:t>
            </a:r>
          </a:p>
          <a:p>
            <a:pPr marL="902970" lvl="1" indent="-342900" eaLnBrk="1" fontAlgn="auto" hangingPunct="1"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en-US" sz="1700" dirty="0"/>
              <a:t>Manages resources such as the CPU, memory &amp; I/O.</a:t>
            </a:r>
          </a:p>
          <a:p>
            <a:pPr marL="902970" lvl="1" indent="-342900" eaLnBrk="1" fontAlgn="auto" hangingPunct="1"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en-US" sz="1700" dirty="0" err="1"/>
              <a:t>E.g</a:t>
            </a:r>
            <a:r>
              <a:rPr lang="en-US" altLang="en-US" sz="1700" dirty="0"/>
              <a:t>: Windows 10, Unix, Linux, Mac OS.</a:t>
            </a:r>
          </a:p>
          <a:p>
            <a:pPr eaLnBrk="1" fontAlgn="auto" hangingPunct="1">
              <a:spcBef>
                <a:spcPct val="750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en-US" sz="1700" b="1" dirty="0"/>
              <a:t>Application Software</a:t>
            </a:r>
          </a:p>
          <a:p>
            <a:pPr marL="902970" lvl="1" indent="-342900" eaLnBrk="1" fontAlgn="auto" hangingPunct="1"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en-US" sz="1700" dirty="0"/>
              <a:t>Generic term for any other kind of software</a:t>
            </a:r>
          </a:p>
          <a:p>
            <a:pPr marL="902970" lvl="1" indent="-342900" eaLnBrk="1" fontAlgn="auto" hangingPunct="1"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en-US" sz="1700" dirty="0" err="1"/>
              <a:t>E.g</a:t>
            </a:r>
            <a:r>
              <a:rPr lang="en-US" altLang="en-US" sz="1700" dirty="0"/>
              <a:t>: </a:t>
            </a:r>
            <a:r>
              <a:rPr lang="en-US" altLang="en-US" sz="1700" dirty="0" err="1"/>
              <a:t>Ms</a:t>
            </a:r>
            <a:r>
              <a:rPr lang="en-US" altLang="en-US" sz="1700" dirty="0"/>
              <a:t> Word processor, Excel Spreadsheets, Web browsers, games</a:t>
            </a:r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BA218FBC-B2D6-48CA-9289-C4110162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51293" y="6229681"/>
            <a:ext cx="3429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2DED9084-49DA-4911-ACB7-5F9E4DEFA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3188" y="6258874"/>
            <a:ext cx="299110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300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3346" y="6272784"/>
            <a:ext cx="48006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  <a:norm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fld id="{67EDCF03-D002-4519-BB46-BFBD4C774F52}" type="slidenum">
              <a:rPr lang="en-US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spcAft>
                  <a:spcPts val="600"/>
                </a:spcAft>
                <a:buClrTx/>
                <a:buFontTx/>
                <a:buNone/>
              </a:pPr>
              <a:t>17</a:t>
            </a:fld>
            <a:endParaRPr 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3C06EAFD-0C69-4B3B-BEA7-E7E11DDF9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4066C89-42FB-4624-9AFE-3A31B3649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08" y="0"/>
            <a:ext cx="3486126" cy="6858000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914400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482601" y="643466"/>
            <a:ext cx="2764734" cy="5528734"/>
          </a:xfrm>
        </p:spPr>
        <p:txBody>
          <a:bodyPr>
            <a:normAutofit/>
          </a:bodyPr>
          <a:lstStyle/>
          <a:p>
            <a:pPr algn="r" eaLnBrk="1" hangingPunct="1"/>
            <a:r>
              <a:rPr lang="en-US" altLang="en-US">
                <a:solidFill>
                  <a:srgbClr val="FFFFFF"/>
                </a:solidFill>
              </a:rPr>
              <a:t>Digital Information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>
          <a:xfrm>
            <a:off x="3790335" y="599768"/>
            <a:ext cx="4555850" cy="5572432"/>
          </a:xfrm>
        </p:spPr>
        <p:txBody>
          <a:bodyPr anchor="ctr">
            <a:normAutofit/>
          </a:bodyPr>
          <a:lstStyle/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en-US"/>
              <a:t>Computers store all information digitally:</a:t>
            </a:r>
          </a:p>
          <a:p>
            <a:pPr lvl="1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en-US"/>
              <a:t>numbers</a:t>
            </a:r>
          </a:p>
          <a:p>
            <a:pPr lvl="1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en-US"/>
              <a:t>text</a:t>
            </a:r>
          </a:p>
          <a:p>
            <a:pPr lvl="1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en-US"/>
              <a:t>graphics and images</a:t>
            </a:r>
          </a:p>
          <a:p>
            <a:pPr lvl="1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en-US"/>
              <a:t>video</a:t>
            </a:r>
          </a:p>
          <a:p>
            <a:pPr lvl="1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en-US"/>
              <a:t>audio</a:t>
            </a:r>
          </a:p>
          <a:p>
            <a:pPr lvl="1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en-US"/>
              <a:t>program instructions</a:t>
            </a:r>
          </a:p>
          <a:p>
            <a:pPr lvl="1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US" altLang="en-US"/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en-US"/>
              <a:t>In some way, all information is digitized - broken down into pieces and represented as numbers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A218FBC-B2D6-48CA-9289-C4110162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51293" y="6229681"/>
            <a:ext cx="3429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2DED9084-49DA-4911-ACB7-5F9E4DEFA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3188" y="6258874"/>
            <a:ext cx="299110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34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3346" y="6272784"/>
            <a:ext cx="48006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  <a:norm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fld id="{D12E6849-4790-4D73-8D3E-EAB35322354B}" type="slidenum">
              <a:rPr lang="en-US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spcAft>
                  <a:spcPts val="600"/>
                </a:spcAft>
                <a:buClrTx/>
                <a:buFontTx/>
                <a:buNone/>
              </a:pPr>
              <a:t>18</a:t>
            </a:fld>
            <a:endParaRPr 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Representing Text Digitally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2122260"/>
            <a:ext cx="7772400" cy="4050792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en-US" sz="2400" dirty="0">
                <a:solidFill>
                  <a:schemeClr val="tx1"/>
                </a:solidFill>
              </a:rPr>
              <a:t>For example, every character is stored as a number, including spaces, digits, and punctuation.</a:t>
            </a:r>
          </a:p>
          <a:p>
            <a:pPr eaLnBrk="1" fontAlgn="auto" hangingPunct="1">
              <a:spcBef>
                <a:spcPct val="750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en-US" sz="2400" dirty="0">
                <a:solidFill>
                  <a:schemeClr val="tx1"/>
                </a:solidFill>
              </a:rPr>
              <a:t>Corresponding upper and lower case letters are considered as different characters.</a:t>
            </a:r>
          </a:p>
        </p:txBody>
      </p:sp>
      <p:sp>
        <p:nvSpPr>
          <p:cNvPr id="59404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D9ABFCE-4701-4D8B-B4A2-CBF32175AAB8}" type="slidenum">
              <a:rPr lang="en-US" smtClean="0">
                <a:solidFill>
                  <a:srgbClr val="FEFFFF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>
              <a:solidFill>
                <a:srgbClr val="FE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2643808" y="4308475"/>
            <a:ext cx="3630613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3200" b="1" dirty="0">
                <a:solidFill>
                  <a:schemeClr val="tx1"/>
                </a:solidFill>
                <a:latin typeface="Arial Unicode MS" panose="020B0604020202020204" pitchFamily="34" charset="-128"/>
              </a:rPr>
              <a:t>H </a:t>
            </a:r>
            <a:r>
              <a:rPr lang="en-US" altLang="en-US" sz="3200" b="1" dirty="0" err="1">
                <a:solidFill>
                  <a:schemeClr val="tx1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3200" b="1" dirty="0">
                <a:solidFill>
                  <a:schemeClr val="tx1"/>
                </a:solidFill>
                <a:latin typeface="Arial Unicode MS" panose="020B0604020202020204" pitchFamily="34" charset="-128"/>
              </a:rPr>
              <a:t> ,   H e a t h e r .</a:t>
            </a:r>
          </a:p>
        </p:txBody>
      </p:sp>
      <p:sp>
        <p:nvSpPr>
          <p:cNvPr id="60421" name="Rectangle 6"/>
          <p:cNvSpPr>
            <a:spLocks noChangeArrowheads="1"/>
          </p:cNvSpPr>
          <p:nvPr/>
        </p:nvSpPr>
        <p:spPr bwMode="auto">
          <a:xfrm>
            <a:off x="1043608" y="5908675"/>
            <a:ext cx="68468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>
                <a:solidFill>
                  <a:schemeClr val="tx1"/>
                </a:solidFill>
                <a:latin typeface="Arial Unicode MS" panose="020B0604020202020204" pitchFamily="34" charset="-128"/>
              </a:rPr>
              <a:t>72   105   44   32   72   101   97   116   104   101   114   46</a:t>
            </a:r>
          </a:p>
        </p:txBody>
      </p:sp>
      <p:sp>
        <p:nvSpPr>
          <p:cNvPr id="60422" name="Line 7"/>
          <p:cNvSpPr>
            <a:spLocks noChangeShapeType="1"/>
          </p:cNvSpPr>
          <p:nvPr/>
        </p:nvSpPr>
        <p:spPr bwMode="auto">
          <a:xfrm flipV="1">
            <a:off x="1424608" y="4841875"/>
            <a:ext cx="1447800" cy="99060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23" name="Line 8"/>
          <p:cNvSpPr>
            <a:spLocks noChangeShapeType="1"/>
          </p:cNvSpPr>
          <p:nvPr/>
        </p:nvSpPr>
        <p:spPr bwMode="auto">
          <a:xfrm flipV="1">
            <a:off x="2491408" y="4918075"/>
            <a:ext cx="838200" cy="91440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24" name="Line 9"/>
          <p:cNvSpPr>
            <a:spLocks noChangeShapeType="1"/>
          </p:cNvSpPr>
          <p:nvPr/>
        </p:nvSpPr>
        <p:spPr bwMode="auto">
          <a:xfrm>
            <a:off x="5310808" y="4841875"/>
            <a:ext cx="381000" cy="99060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25" name="Line 10"/>
          <p:cNvSpPr>
            <a:spLocks noChangeShapeType="1"/>
          </p:cNvSpPr>
          <p:nvPr/>
        </p:nvSpPr>
        <p:spPr bwMode="auto">
          <a:xfrm>
            <a:off x="6149008" y="4841875"/>
            <a:ext cx="1371600" cy="106680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26" name="Line 11"/>
          <p:cNvSpPr>
            <a:spLocks noChangeShapeType="1"/>
          </p:cNvSpPr>
          <p:nvPr/>
        </p:nvSpPr>
        <p:spPr bwMode="auto">
          <a:xfrm flipV="1">
            <a:off x="3667746" y="4884738"/>
            <a:ext cx="381000" cy="91440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27" name="Line 12"/>
          <p:cNvSpPr>
            <a:spLocks noChangeShapeType="1"/>
          </p:cNvSpPr>
          <p:nvPr/>
        </p:nvSpPr>
        <p:spPr bwMode="auto">
          <a:xfrm flipV="1">
            <a:off x="4388471" y="4811713"/>
            <a:ext cx="152400" cy="106680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0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0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0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0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0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0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0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0" grpId="0"/>
      <p:bldP spid="60421" grpId="0"/>
      <p:bldP spid="60422" grpId="0" animBg="1"/>
      <p:bldP spid="60423" grpId="0" animBg="1"/>
      <p:bldP spid="60424" grpId="0" animBg="1"/>
      <p:bldP spid="60425" grpId="0" animBg="1"/>
      <p:bldP spid="60426" grpId="0" animBg="1"/>
      <p:bldP spid="604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914171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799C3D5-7D55-4046-808C-F290F456D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5776" y="1679569"/>
            <a:ext cx="2624148" cy="3498858"/>
            <a:chOff x="1061035" y="1679569"/>
            <a:chExt cx="3498864" cy="3498858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059D8741-EAD6-41B1-A882-70D70FC358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1035" y="1679569"/>
              <a:ext cx="3498864" cy="3498858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5444F36-3103-4D11-A25F-C054D4606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46134" y="1864667"/>
              <a:ext cx="3128666" cy="312866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117608" y="2376862"/>
            <a:ext cx="1980485" cy="2104273"/>
          </a:xfrm>
          <a:noFill/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sz="2600">
                <a:solidFill>
                  <a:srgbClr val="FFFFFF"/>
                </a:solidFill>
              </a:rPr>
              <a:t>Objectives 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169508" y="3398744"/>
            <a:ext cx="3657600" cy="60512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4560815" y="725394"/>
            <a:ext cx="4342078" cy="5407212"/>
          </a:xfrm>
        </p:spPr>
        <p:txBody>
          <a:bodyPr anchor="ctr">
            <a:normAutofit/>
          </a:bodyPr>
          <a:lstStyle/>
          <a:p>
            <a:pPr marL="363538" indent="-363538" eaLnBrk="1" hangingPunct="1">
              <a:spcBef>
                <a:spcPts val="500"/>
              </a:spcBef>
              <a:spcAft>
                <a:spcPts val="500"/>
              </a:spcAft>
              <a:buFont typeface="Century Gothic" panose="020B0502020202020204" pitchFamily="34" charset="0"/>
              <a:buAutoNum type="arabicParenR"/>
            </a:pPr>
            <a:r>
              <a:rPr lang="en-US" altLang="en-US" dirty="0"/>
              <a:t>To learn about the hardware and software components of computers</a:t>
            </a:r>
          </a:p>
          <a:p>
            <a:pPr marL="363538" indent="-363538" eaLnBrk="1" hangingPunct="1">
              <a:spcBef>
                <a:spcPts val="500"/>
              </a:spcBef>
              <a:spcAft>
                <a:spcPts val="500"/>
              </a:spcAft>
              <a:buFont typeface="Century Gothic" panose="020B0502020202020204" pitchFamily="34" charset="0"/>
              <a:buAutoNum type="arabicParenR"/>
            </a:pPr>
            <a:r>
              <a:rPr lang="en-US" altLang="en-US" dirty="0"/>
              <a:t>To learn about level of programming languages </a:t>
            </a:r>
          </a:p>
          <a:p>
            <a:pPr marL="363538" lvl="0" indent="-363538" eaLnBrk="1" hangingPunct="1">
              <a:spcBef>
                <a:spcPts val="500"/>
              </a:spcBef>
              <a:spcAft>
                <a:spcPts val="500"/>
              </a:spcAft>
              <a:buFont typeface="Century Gothic" panose="020B0502020202020204" pitchFamily="34" charset="0"/>
              <a:buAutoNum type="arabicParenR"/>
            </a:pPr>
            <a:r>
              <a:rPr lang="en-US" dirty="0"/>
              <a:t>To learn about the roles of compilers &amp; interpreters in the translation process</a:t>
            </a:r>
          </a:p>
          <a:p>
            <a:pPr marL="363538" indent="-363538" eaLnBrk="1" hangingPunct="1">
              <a:spcBef>
                <a:spcPts val="500"/>
              </a:spcBef>
              <a:spcAft>
                <a:spcPts val="500"/>
              </a:spcAft>
              <a:buFont typeface="Century Gothic" panose="020B0502020202020204" pitchFamily="34" charset="0"/>
              <a:buAutoNum type="arabicParenR"/>
            </a:pPr>
            <a:r>
              <a:rPr lang="en-US" altLang="en-US" dirty="0"/>
              <a:t>To understand the activity of programming</a:t>
            </a:r>
          </a:p>
          <a:p>
            <a:pPr marL="363538" indent="-363538" eaLnBrk="1" hangingPunct="1">
              <a:spcBef>
                <a:spcPts val="500"/>
              </a:spcBef>
              <a:spcAft>
                <a:spcPts val="500"/>
              </a:spcAft>
              <a:buFont typeface="Century Gothic" panose="020B0502020202020204" pitchFamily="34" charset="0"/>
              <a:buAutoNum type="arabicParenR"/>
            </a:pPr>
            <a:r>
              <a:rPr lang="en-US" altLang="en-US" dirty="0"/>
              <a:t>To compile and run your first Java program</a:t>
            </a:r>
          </a:p>
          <a:p>
            <a:pPr marL="363538" indent="-363538" eaLnBrk="1" hangingPunct="1">
              <a:spcBef>
                <a:spcPts val="500"/>
              </a:spcBef>
              <a:spcAft>
                <a:spcPts val="500"/>
              </a:spcAft>
              <a:buFont typeface="Century Gothic" panose="020B0502020202020204" pitchFamily="34" charset="0"/>
              <a:buAutoNum type="arabicParenR"/>
            </a:pPr>
            <a:r>
              <a:rPr lang="en-US" altLang="en-US" dirty="0"/>
              <a:t>To recognize 3 types of errors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3346" y="6272784"/>
            <a:ext cx="48006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  <a:norm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fld id="{61DB5A61-7EF0-4077-B464-6D079825089B}" type="slidenum">
              <a:rPr lang="en-US" sz="1900">
                <a:solidFill>
                  <a:schemeClr val="accent1"/>
                </a:solidFill>
                <a:latin typeface="Times New Roman" panose="02020603050405020304" pitchFamily="18" charset="0"/>
              </a:rPr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FontTx/>
                <a:buNone/>
              </a:pPr>
              <a:t>2</a:t>
            </a:fld>
            <a:endParaRPr lang="en-US" sz="1900">
              <a:solidFill>
                <a:schemeClr val="accent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73872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2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en-US" sz="1200">
                <a:solidFill>
                  <a:srgbClr val="33197F"/>
                </a:solidFill>
                <a:latin typeface="Arial Narrow" panose="020B0606020202030204" pitchFamily="34" charset="0"/>
              </a:rPr>
              <a:t>p. 4.15 Fig. 4-16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61448" name="AutoShape 4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MY" altLang="en-US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449" name="Text Box 5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Pct val="140000"/>
                <a:buFont typeface="Wingdings" panose="05000000000000000000" pitchFamily="2" charset="2"/>
                <a:buNone/>
              </a:pPr>
              <a:r>
                <a:rPr lang="en-US" altLang="en-US" sz="10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Next</a:t>
              </a:r>
              <a:endParaRPr lang="en-US" altLang="en-US" sz="1200" b="1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61444" name="Text Box 6"/>
          <p:cNvSpPr txBox="1">
            <a:spLocks noChangeArrowheads="1"/>
          </p:cNvSpPr>
          <p:nvPr/>
        </p:nvSpPr>
        <p:spPr bwMode="auto">
          <a:xfrm>
            <a:off x="1727200" y="1057275"/>
            <a:ext cx="658653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Times New Roman" panose="02020603050405020304" pitchFamily="18" charset="0"/>
              </a:rPr>
              <a:t>The ASCII data set </a:t>
            </a:r>
            <a:r>
              <a:rPr lang="en-US" altLang="en-US">
                <a:solidFill>
                  <a:schemeClr val="tx1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 128 characters (0 until 127)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Character A in ASCII  01000001</a:t>
            </a:r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61445" name="Picture 7" descr="AsciiTab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"/>
          <a:stretch>
            <a:fillRect/>
          </a:stretch>
        </p:blipFill>
        <p:spPr bwMode="auto">
          <a:xfrm>
            <a:off x="0" y="1887538"/>
            <a:ext cx="9144000" cy="564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0" name="Rectangle 8"/>
          <p:cNvSpPr>
            <a:spLocks noGrp="1" noChangeArrowheads="1"/>
          </p:cNvSpPr>
          <p:nvPr>
            <p:ph idx="1"/>
          </p:nvPr>
        </p:nvSpPr>
        <p:spPr>
          <a:xfrm>
            <a:off x="609600" y="227013"/>
            <a:ext cx="7131050" cy="825500"/>
          </a:xfrm>
        </p:spPr>
        <p:txBody>
          <a:bodyPr rtlCol="0">
            <a:normAutofit lnSpcReduction="10000"/>
          </a:bodyPr>
          <a:lstStyle/>
          <a:p>
            <a:pPr algn="ctr" eaLnBrk="1" fontAlgn="auto" hangingPunct="1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en-US" sz="2800" b="1" dirty="0">
                <a:solidFill>
                  <a:schemeClr val="tx1"/>
                </a:solidFill>
                <a:cs typeface="Arial" charset="0"/>
              </a:rPr>
              <a:t>American Standard Code for Computer </a:t>
            </a:r>
            <a:r>
              <a:rPr lang="en-US" altLang="en-US" sz="2800" b="1" dirty="0" err="1">
                <a:solidFill>
                  <a:schemeClr val="tx1"/>
                </a:solidFill>
                <a:cs typeface="Arial" charset="0"/>
              </a:rPr>
              <a:t>InterChange</a:t>
            </a:r>
            <a:r>
              <a:rPr lang="en-US" altLang="en-US" sz="2800" b="1" dirty="0">
                <a:solidFill>
                  <a:schemeClr val="tx1"/>
                </a:solidFill>
                <a:cs typeface="Arial" charset="0"/>
              </a:rPr>
              <a:t> (ASCII)</a:t>
            </a:r>
            <a:endParaRPr lang="en-US" altLang="en-US" sz="2800" b="1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61447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2EB7ABB-BBF1-46CB-8C4D-A504BA53F8E1}" type="slidenum">
              <a:rPr lang="en-US" smtClean="0">
                <a:solidFill>
                  <a:srgbClr val="FEFFFF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>
              <a:solidFill>
                <a:srgbClr val="FE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3C06EAFD-0C69-4B3B-BEA7-E7E11DDF9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4066C89-42FB-4624-9AFE-3A31B3649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08" y="0"/>
            <a:ext cx="3486126" cy="6858000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914400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482601" y="643466"/>
            <a:ext cx="2764734" cy="5528734"/>
          </a:xfrm>
        </p:spPr>
        <p:txBody>
          <a:bodyPr>
            <a:normAutofit/>
          </a:bodyPr>
          <a:lstStyle/>
          <a:p>
            <a:pPr algn="r" eaLnBrk="1" hangingPunct="1"/>
            <a:r>
              <a:rPr lang="en-US" altLang="en-US">
                <a:solidFill>
                  <a:srgbClr val="FFFFFF"/>
                </a:solidFill>
              </a:rPr>
              <a:t>Binary Numbers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3790335" y="599768"/>
            <a:ext cx="4555850" cy="5572432"/>
          </a:xfrm>
        </p:spPr>
        <p:txBody>
          <a:bodyPr anchor="ctr">
            <a:normAutofit/>
          </a:bodyPr>
          <a:lstStyle/>
          <a:p>
            <a:pPr eaLnBrk="1" hangingPunct="1">
              <a:spcBef>
                <a:spcPct val="75000"/>
              </a:spcBef>
              <a:buFont typeface="Wingdings" panose="05000000000000000000" pitchFamily="2" charset="2"/>
              <a:buChar char="§"/>
            </a:pPr>
            <a:r>
              <a:rPr lang="en-US" altLang="en-US" sz="2400" dirty="0"/>
              <a:t>Once information is digitized, it is represented and stored in memory using the binary number system.</a:t>
            </a:r>
          </a:p>
          <a:p>
            <a:pPr eaLnBrk="1" hangingPunct="1">
              <a:spcBef>
                <a:spcPct val="75000"/>
              </a:spcBef>
              <a:buFont typeface="Wingdings" panose="05000000000000000000" pitchFamily="2" charset="2"/>
              <a:buChar char="§"/>
            </a:pPr>
            <a:r>
              <a:rPr lang="en-US" altLang="en-US" sz="2400" dirty="0"/>
              <a:t>A single binary digit (0 or 1) is called a bit.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2400" dirty="0"/>
              <a:t>A byte consists of 8 bits.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2400" dirty="0"/>
              <a:t>Each byte in main memory resides at a numbered location called its address</a:t>
            </a:r>
            <a:r>
              <a:rPr lang="en-US" altLang="en-US" sz="2400" i="1" dirty="0"/>
              <a:t>.</a:t>
            </a:r>
            <a:endParaRPr lang="en-US" altLang="en-US" sz="2400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BA218FBC-B2D6-48CA-9289-C4110162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51293" y="6229681"/>
            <a:ext cx="3429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DED9084-49DA-4911-ACB7-5F9E4DEFA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3188" y="6258874"/>
            <a:ext cx="299110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49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3346" y="6272784"/>
            <a:ext cx="48006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  <a:norm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fld id="{F716495C-20E3-455B-8AE3-69BF5964F721}" type="slidenum">
              <a:rPr lang="en-US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spcAft>
                  <a:spcPts val="600"/>
                </a:spcAft>
                <a:buClrTx/>
                <a:buFontTx/>
                <a:buNone/>
              </a:pPr>
              <a:t>21</a:t>
            </a:fld>
            <a:endParaRPr 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60648"/>
            <a:ext cx="7772400" cy="1609344"/>
          </a:xfrm>
        </p:spPr>
        <p:txBody>
          <a:bodyPr lIns="92075" tIns="46038" rIns="92075" bIns="46038"/>
          <a:lstStyle/>
          <a:p>
            <a:pPr eaLnBrk="1" hangingPunct="1"/>
            <a:r>
              <a:rPr lang="en-US" altLang="en-US" b="1" dirty="0">
                <a:solidFill>
                  <a:schemeClr val="tx1"/>
                </a:solidFill>
              </a:rPr>
              <a:t>Main Memory</a:t>
            </a:r>
          </a:p>
        </p:txBody>
      </p:sp>
      <p:sp>
        <p:nvSpPr>
          <p:cNvPr id="6553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940D602-452A-40A8-9073-33A13F04B6DE}" type="slidenum">
              <a:rPr lang="en-US" altLang="en-US" sz="1400" b="1" smtClean="0">
                <a:solidFill>
                  <a:schemeClr val="bg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en-US" sz="1400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65540" name="Group 3"/>
          <p:cNvGrpSpPr>
            <a:grpSpLocks/>
          </p:cNvGrpSpPr>
          <p:nvPr/>
        </p:nvGrpSpPr>
        <p:grpSpPr bwMode="auto">
          <a:xfrm>
            <a:off x="3798888" y="1611313"/>
            <a:ext cx="4724400" cy="4841875"/>
            <a:chOff x="1728" y="838"/>
            <a:chExt cx="2976" cy="3050"/>
          </a:xfrm>
        </p:grpSpPr>
        <p:grpSp>
          <p:nvGrpSpPr>
            <p:cNvPr id="65547" name="Group 4"/>
            <p:cNvGrpSpPr>
              <a:grpSpLocks/>
            </p:cNvGrpSpPr>
            <p:nvPr/>
          </p:nvGrpSpPr>
          <p:grpSpPr bwMode="auto">
            <a:xfrm>
              <a:off x="1728" y="838"/>
              <a:ext cx="912" cy="3050"/>
              <a:chOff x="1728" y="838"/>
              <a:chExt cx="912" cy="3050"/>
            </a:xfrm>
          </p:grpSpPr>
          <p:grpSp>
            <p:nvGrpSpPr>
              <p:cNvPr id="65549" name="Group 5"/>
              <p:cNvGrpSpPr>
                <a:grpSpLocks/>
              </p:cNvGrpSpPr>
              <p:nvPr/>
            </p:nvGrpSpPr>
            <p:grpSpPr bwMode="auto">
              <a:xfrm>
                <a:off x="2160" y="838"/>
                <a:ext cx="62" cy="362"/>
                <a:chOff x="2910" y="814"/>
                <a:chExt cx="62" cy="362"/>
              </a:xfrm>
            </p:grpSpPr>
            <p:sp>
              <p:nvSpPr>
                <p:cNvPr id="65564" name="Oval 6"/>
                <p:cNvSpPr>
                  <a:spLocks noChangeArrowheads="1"/>
                </p:cNvSpPr>
                <p:nvPr/>
              </p:nvSpPr>
              <p:spPr bwMode="auto">
                <a:xfrm>
                  <a:off x="2910" y="814"/>
                  <a:ext cx="60" cy="6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1pPr>
                  <a:lvl2pPr marL="742950" indent="-285750"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6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2pPr>
                  <a:lvl3pPr marL="1143000" indent="-228600"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4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3pPr>
                  <a:lvl4pPr marL="1600200" indent="-228600"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4pPr>
                  <a:lvl5pPr marL="2057400" indent="-228600"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5pPr>
                  <a:lvl6pPr marL="25146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6pPr>
                  <a:lvl7pPr marL="29718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7pPr>
                  <a:lvl8pPr marL="34290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8pPr>
                  <a:lvl9pPr marL="38862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FontTx/>
                    <a:buNone/>
                  </a:pPr>
                  <a:endParaRPr lang="en-MY" altLang="en-US">
                    <a:solidFill>
                      <a:schemeClr val="tx1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5565" name="Oval 7"/>
                <p:cNvSpPr>
                  <a:spLocks noChangeArrowheads="1"/>
                </p:cNvSpPr>
                <p:nvPr/>
              </p:nvSpPr>
              <p:spPr bwMode="auto">
                <a:xfrm>
                  <a:off x="2912" y="964"/>
                  <a:ext cx="60" cy="6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1pPr>
                  <a:lvl2pPr marL="742950" indent="-285750"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6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2pPr>
                  <a:lvl3pPr marL="1143000" indent="-228600"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4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3pPr>
                  <a:lvl4pPr marL="1600200" indent="-228600"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4pPr>
                  <a:lvl5pPr marL="2057400" indent="-228600"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5pPr>
                  <a:lvl6pPr marL="25146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6pPr>
                  <a:lvl7pPr marL="29718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7pPr>
                  <a:lvl8pPr marL="34290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8pPr>
                  <a:lvl9pPr marL="38862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FontTx/>
                    <a:buNone/>
                  </a:pPr>
                  <a:endParaRPr lang="en-MY" altLang="en-US">
                    <a:solidFill>
                      <a:schemeClr val="tx1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5566" name="Oval 8"/>
                <p:cNvSpPr>
                  <a:spLocks noChangeArrowheads="1"/>
                </p:cNvSpPr>
                <p:nvPr/>
              </p:nvSpPr>
              <p:spPr bwMode="auto">
                <a:xfrm>
                  <a:off x="2912" y="1116"/>
                  <a:ext cx="60" cy="6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1pPr>
                  <a:lvl2pPr marL="742950" indent="-285750"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6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2pPr>
                  <a:lvl3pPr marL="1143000" indent="-228600"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4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3pPr>
                  <a:lvl4pPr marL="1600200" indent="-228600"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4pPr>
                  <a:lvl5pPr marL="2057400" indent="-228600"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5pPr>
                  <a:lvl6pPr marL="25146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6pPr>
                  <a:lvl7pPr marL="29718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7pPr>
                  <a:lvl8pPr marL="34290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8pPr>
                  <a:lvl9pPr marL="38862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FontTx/>
                    <a:buNone/>
                  </a:pPr>
                  <a:endParaRPr lang="en-MY" altLang="en-US">
                    <a:solidFill>
                      <a:schemeClr val="tx1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5550" name="Group 9"/>
              <p:cNvGrpSpPr>
                <a:grpSpLocks/>
              </p:cNvGrpSpPr>
              <p:nvPr/>
            </p:nvGrpSpPr>
            <p:grpSpPr bwMode="auto">
              <a:xfrm>
                <a:off x="2160" y="3526"/>
                <a:ext cx="62" cy="362"/>
                <a:chOff x="2938" y="3420"/>
                <a:chExt cx="62" cy="362"/>
              </a:xfrm>
            </p:grpSpPr>
            <p:sp>
              <p:nvSpPr>
                <p:cNvPr id="65561" name="Oval 10"/>
                <p:cNvSpPr>
                  <a:spLocks noChangeArrowheads="1"/>
                </p:cNvSpPr>
                <p:nvPr/>
              </p:nvSpPr>
              <p:spPr bwMode="auto">
                <a:xfrm>
                  <a:off x="2938" y="3420"/>
                  <a:ext cx="60" cy="6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1pPr>
                  <a:lvl2pPr marL="742950" indent="-285750"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6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2pPr>
                  <a:lvl3pPr marL="1143000" indent="-228600"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4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3pPr>
                  <a:lvl4pPr marL="1600200" indent="-228600"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4pPr>
                  <a:lvl5pPr marL="2057400" indent="-228600"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5pPr>
                  <a:lvl6pPr marL="25146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6pPr>
                  <a:lvl7pPr marL="29718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7pPr>
                  <a:lvl8pPr marL="34290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8pPr>
                  <a:lvl9pPr marL="38862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FontTx/>
                    <a:buNone/>
                  </a:pPr>
                  <a:endParaRPr lang="en-MY" altLang="en-US">
                    <a:solidFill>
                      <a:schemeClr val="tx1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5562" name="Oval 11"/>
                <p:cNvSpPr>
                  <a:spLocks noChangeArrowheads="1"/>
                </p:cNvSpPr>
                <p:nvPr/>
              </p:nvSpPr>
              <p:spPr bwMode="auto">
                <a:xfrm>
                  <a:off x="2940" y="3570"/>
                  <a:ext cx="60" cy="6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1pPr>
                  <a:lvl2pPr marL="742950" indent="-285750"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6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2pPr>
                  <a:lvl3pPr marL="1143000" indent="-228600"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4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3pPr>
                  <a:lvl4pPr marL="1600200" indent="-228600"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4pPr>
                  <a:lvl5pPr marL="2057400" indent="-228600"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5pPr>
                  <a:lvl6pPr marL="25146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6pPr>
                  <a:lvl7pPr marL="29718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7pPr>
                  <a:lvl8pPr marL="34290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8pPr>
                  <a:lvl9pPr marL="38862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FontTx/>
                    <a:buNone/>
                  </a:pPr>
                  <a:endParaRPr lang="en-MY" altLang="en-US">
                    <a:solidFill>
                      <a:schemeClr val="tx1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5563" name="Oval 12"/>
                <p:cNvSpPr>
                  <a:spLocks noChangeArrowheads="1"/>
                </p:cNvSpPr>
                <p:nvPr/>
              </p:nvSpPr>
              <p:spPr bwMode="auto">
                <a:xfrm>
                  <a:off x="2940" y="3722"/>
                  <a:ext cx="60" cy="6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1pPr>
                  <a:lvl2pPr marL="742950" indent="-285750"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6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2pPr>
                  <a:lvl3pPr marL="1143000" indent="-228600"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4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3pPr>
                  <a:lvl4pPr marL="1600200" indent="-228600"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4pPr>
                  <a:lvl5pPr marL="2057400" indent="-228600"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5pPr>
                  <a:lvl6pPr marL="25146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6pPr>
                  <a:lvl7pPr marL="29718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7pPr>
                  <a:lvl8pPr marL="34290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8pPr>
                  <a:lvl9pPr marL="38862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FontTx/>
                    <a:buNone/>
                  </a:pPr>
                  <a:endParaRPr lang="en-MY" altLang="en-US">
                    <a:solidFill>
                      <a:schemeClr val="tx1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5551" name="Group 13"/>
              <p:cNvGrpSpPr>
                <a:grpSpLocks/>
              </p:cNvGrpSpPr>
              <p:nvPr/>
            </p:nvGrpSpPr>
            <p:grpSpPr bwMode="auto">
              <a:xfrm>
                <a:off x="1728" y="1270"/>
                <a:ext cx="912" cy="2160"/>
                <a:chOff x="2496" y="1248"/>
                <a:chExt cx="912" cy="2160"/>
              </a:xfrm>
            </p:grpSpPr>
            <p:sp>
              <p:nvSpPr>
                <p:cNvPr id="65552" name="Rectangle 14"/>
                <p:cNvSpPr>
                  <a:spLocks noChangeArrowheads="1"/>
                </p:cNvSpPr>
                <p:nvPr/>
              </p:nvSpPr>
              <p:spPr bwMode="auto">
                <a:xfrm>
                  <a:off x="2496" y="1248"/>
                  <a:ext cx="912" cy="24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1pPr>
                  <a:lvl2pPr marL="742950" indent="-285750"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6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2pPr>
                  <a:lvl3pPr marL="1143000" indent="-228600"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4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3pPr>
                  <a:lvl4pPr marL="1600200" indent="-228600"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4pPr>
                  <a:lvl5pPr marL="2057400" indent="-228600"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5pPr>
                  <a:lvl6pPr marL="25146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6pPr>
                  <a:lvl7pPr marL="29718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7pPr>
                  <a:lvl8pPr marL="34290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8pPr>
                  <a:lvl9pPr marL="38862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FontTx/>
                    <a:buNone/>
                  </a:pPr>
                  <a:endParaRPr lang="en-MY" altLang="en-US">
                    <a:solidFill>
                      <a:schemeClr val="tx1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5553" name="Rectangle 15"/>
                <p:cNvSpPr>
                  <a:spLocks noChangeArrowheads="1"/>
                </p:cNvSpPr>
                <p:nvPr/>
              </p:nvSpPr>
              <p:spPr bwMode="auto">
                <a:xfrm>
                  <a:off x="2496" y="1488"/>
                  <a:ext cx="912" cy="24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1pPr>
                  <a:lvl2pPr marL="742950" indent="-285750"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6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2pPr>
                  <a:lvl3pPr marL="1143000" indent="-228600"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4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3pPr>
                  <a:lvl4pPr marL="1600200" indent="-228600"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4pPr>
                  <a:lvl5pPr marL="2057400" indent="-228600"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5pPr>
                  <a:lvl6pPr marL="25146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6pPr>
                  <a:lvl7pPr marL="29718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7pPr>
                  <a:lvl8pPr marL="34290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8pPr>
                  <a:lvl9pPr marL="38862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FontTx/>
                    <a:buNone/>
                  </a:pPr>
                  <a:endParaRPr lang="en-MY" altLang="en-US">
                    <a:solidFill>
                      <a:schemeClr val="tx1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5554" name="Rectangle 16"/>
                <p:cNvSpPr>
                  <a:spLocks noChangeArrowheads="1"/>
                </p:cNvSpPr>
                <p:nvPr/>
              </p:nvSpPr>
              <p:spPr bwMode="auto">
                <a:xfrm>
                  <a:off x="2496" y="1728"/>
                  <a:ext cx="912" cy="24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1pPr>
                  <a:lvl2pPr marL="742950" indent="-285750"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6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2pPr>
                  <a:lvl3pPr marL="1143000" indent="-228600"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4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3pPr>
                  <a:lvl4pPr marL="1600200" indent="-228600"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4pPr>
                  <a:lvl5pPr marL="2057400" indent="-228600"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5pPr>
                  <a:lvl6pPr marL="25146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6pPr>
                  <a:lvl7pPr marL="29718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7pPr>
                  <a:lvl8pPr marL="34290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8pPr>
                  <a:lvl9pPr marL="38862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FontTx/>
                    <a:buNone/>
                  </a:pPr>
                  <a:endParaRPr lang="en-MY" altLang="en-US">
                    <a:solidFill>
                      <a:schemeClr val="tx1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5555" name="Rectangle 17"/>
                <p:cNvSpPr>
                  <a:spLocks noChangeArrowheads="1"/>
                </p:cNvSpPr>
                <p:nvPr/>
              </p:nvSpPr>
              <p:spPr bwMode="auto">
                <a:xfrm>
                  <a:off x="2496" y="1968"/>
                  <a:ext cx="912" cy="24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1pPr>
                  <a:lvl2pPr marL="742950" indent="-285750"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6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2pPr>
                  <a:lvl3pPr marL="1143000" indent="-228600"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4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3pPr>
                  <a:lvl4pPr marL="1600200" indent="-228600"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4pPr>
                  <a:lvl5pPr marL="2057400" indent="-228600"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5pPr>
                  <a:lvl6pPr marL="25146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6pPr>
                  <a:lvl7pPr marL="29718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7pPr>
                  <a:lvl8pPr marL="34290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8pPr>
                  <a:lvl9pPr marL="38862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FontTx/>
                    <a:buNone/>
                  </a:pPr>
                  <a:endParaRPr lang="en-MY" altLang="en-US">
                    <a:solidFill>
                      <a:schemeClr val="tx1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5556" name="Rectangle 18"/>
                <p:cNvSpPr>
                  <a:spLocks noChangeArrowheads="1"/>
                </p:cNvSpPr>
                <p:nvPr/>
              </p:nvSpPr>
              <p:spPr bwMode="auto">
                <a:xfrm>
                  <a:off x="2496" y="2208"/>
                  <a:ext cx="912" cy="24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1pPr>
                  <a:lvl2pPr marL="742950" indent="-285750"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6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2pPr>
                  <a:lvl3pPr marL="1143000" indent="-228600"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4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3pPr>
                  <a:lvl4pPr marL="1600200" indent="-228600"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4pPr>
                  <a:lvl5pPr marL="2057400" indent="-228600"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5pPr>
                  <a:lvl6pPr marL="25146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6pPr>
                  <a:lvl7pPr marL="29718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7pPr>
                  <a:lvl8pPr marL="34290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8pPr>
                  <a:lvl9pPr marL="38862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FontTx/>
                    <a:buNone/>
                  </a:pPr>
                  <a:endParaRPr lang="en-MY" altLang="en-US">
                    <a:solidFill>
                      <a:schemeClr val="tx1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5557" name="Rectangle 19"/>
                <p:cNvSpPr>
                  <a:spLocks noChangeArrowheads="1"/>
                </p:cNvSpPr>
                <p:nvPr/>
              </p:nvSpPr>
              <p:spPr bwMode="auto">
                <a:xfrm>
                  <a:off x="2496" y="2448"/>
                  <a:ext cx="912" cy="24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1pPr>
                  <a:lvl2pPr marL="742950" indent="-285750"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6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2pPr>
                  <a:lvl3pPr marL="1143000" indent="-228600"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4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3pPr>
                  <a:lvl4pPr marL="1600200" indent="-228600"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4pPr>
                  <a:lvl5pPr marL="2057400" indent="-228600"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5pPr>
                  <a:lvl6pPr marL="25146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6pPr>
                  <a:lvl7pPr marL="29718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7pPr>
                  <a:lvl8pPr marL="34290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8pPr>
                  <a:lvl9pPr marL="38862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FontTx/>
                    <a:buNone/>
                  </a:pPr>
                  <a:endParaRPr lang="en-MY" altLang="en-US">
                    <a:solidFill>
                      <a:schemeClr val="tx1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5558" name="Rectangle 20"/>
                <p:cNvSpPr>
                  <a:spLocks noChangeArrowheads="1"/>
                </p:cNvSpPr>
                <p:nvPr/>
              </p:nvSpPr>
              <p:spPr bwMode="auto">
                <a:xfrm>
                  <a:off x="2496" y="2688"/>
                  <a:ext cx="912" cy="24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1pPr>
                  <a:lvl2pPr marL="742950" indent="-285750"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6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2pPr>
                  <a:lvl3pPr marL="1143000" indent="-228600"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4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3pPr>
                  <a:lvl4pPr marL="1600200" indent="-228600"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4pPr>
                  <a:lvl5pPr marL="2057400" indent="-228600"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5pPr>
                  <a:lvl6pPr marL="25146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6pPr>
                  <a:lvl7pPr marL="29718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7pPr>
                  <a:lvl8pPr marL="34290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8pPr>
                  <a:lvl9pPr marL="38862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FontTx/>
                    <a:buNone/>
                  </a:pPr>
                  <a:endParaRPr lang="en-MY" altLang="en-US">
                    <a:solidFill>
                      <a:schemeClr val="tx1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5559" name="Rectangle 21"/>
                <p:cNvSpPr>
                  <a:spLocks noChangeArrowheads="1"/>
                </p:cNvSpPr>
                <p:nvPr/>
              </p:nvSpPr>
              <p:spPr bwMode="auto">
                <a:xfrm>
                  <a:off x="2496" y="2928"/>
                  <a:ext cx="912" cy="24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1pPr>
                  <a:lvl2pPr marL="742950" indent="-285750"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6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2pPr>
                  <a:lvl3pPr marL="1143000" indent="-228600"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4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3pPr>
                  <a:lvl4pPr marL="1600200" indent="-228600"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4pPr>
                  <a:lvl5pPr marL="2057400" indent="-228600"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5pPr>
                  <a:lvl6pPr marL="25146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6pPr>
                  <a:lvl7pPr marL="29718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7pPr>
                  <a:lvl8pPr marL="34290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8pPr>
                  <a:lvl9pPr marL="38862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FontTx/>
                    <a:buNone/>
                  </a:pPr>
                  <a:endParaRPr lang="en-MY" altLang="en-US">
                    <a:solidFill>
                      <a:schemeClr val="tx1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5560" name="Rectangle 22"/>
                <p:cNvSpPr>
                  <a:spLocks noChangeArrowheads="1"/>
                </p:cNvSpPr>
                <p:nvPr/>
              </p:nvSpPr>
              <p:spPr bwMode="auto">
                <a:xfrm>
                  <a:off x="2496" y="3168"/>
                  <a:ext cx="912" cy="24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1pPr>
                  <a:lvl2pPr marL="742950" indent="-285750"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6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2pPr>
                  <a:lvl3pPr marL="1143000" indent="-228600"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4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3pPr>
                  <a:lvl4pPr marL="1600200" indent="-228600"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4pPr>
                  <a:lvl5pPr marL="2057400" indent="-228600">
                    <a:spcBef>
                      <a:spcPts val="1000"/>
                    </a:spcBef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5pPr>
                  <a:lvl6pPr marL="25146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6pPr>
                  <a:lvl7pPr marL="29718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7pPr>
                  <a:lvl8pPr marL="34290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8pPr>
                  <a:lvl9pPr marL="38862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 3" panose="05040102010807070707" pitchFamily="18" charset="2"/>
                    <a:buChar char=""/>
                    <a:defRPr sz="1200">
                      <a:solidFill>
                        <a:srgbClr val="404040"/>
                      </a:solidFill>
                      <a:latin typeface="Century Gothic" panose="020B0502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FontTx/>
                    <a:buNone/>
                  </a:pPr>
                  <a:endParaRPr lang="en-MY" altLang="en-US">
                    <a:solidFill>
                      <a:schemeClr val="tx1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65548" name="Text Box 23"/>
            <p:cNvSpPr txBox="1">
              <a:spLocks noChangeArrowheads="1"/>
            </p:cNvSpPr>
            <p:nvPr/>
          </p:nvSpPr>
          <p:spPr bwMode="auto">
            <a:xfrm>
              <a:off x="2880" y="1414"/>
              <a:ext cx="1824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2000" b="1" dirty="0">
                  <a:solidFill>
                    <a:schemeClr val="tx1"/>
                  </a:solidFill>
                  <a:latin typeface="Arial Unicode MS" panose="020B0604020202020204" pitchFamily="34" charset="-128"/>
                </a:rPr>
                <a:t>Main memory is divided into many </a:t>
              </a:r>
              <a:r>
                <a:rPr lang="en-US" altLang="en-US" sz="2000" b="1" dirty="0">
                  <a:solidFill>
                    <a:schemeClr val="accent1">
                      <a:lumMod val="75000"/>
                    </a:schemeClr>
                  </a:solidFill>
                  <a:latin typeface="Arial Unicode MS" panose="020B0604020202020204" pitchFamily="34" charset="-128"/>
                </a:rPr>
                <a:t>memory locations</a:t>
              </a:r>
              <a:r>
                <a:rPr lang="en-US" altLang="en-US" sz="2000" b="1" dirty="0">
                  <a:solidFill>
                    <a:schemeClr val="tx1"/>
                  </a:solidFill>
                  <a:latin typeface="Arial Unicode MS" panose="020B0604020202020204" pitchFamily="34" charset="-128"/>
                </a:rPr>
                <a:t> (or </a:t>
              </a:r>
              <a:r>
                <a:rPr lang="en-US" altLang="en-US" sz="2000" b="1" i="1" dirty="0">
                  <a:solidFill>
                    <a:schemeClr val="tx1"/>
                  </a:solidFill>
                  <a:latin typeface="Arial Unicode MS" panose="020B0604020202020204" pitchFamily="34" charset="-128"/>
                </a:rPr>
                <a:t>cells</a:t>
              </a:r>
              <a:r>
                <a:rPr lang="en-US" altLang="en-US" sz="2000" b="1" dirty="0">
                  <a:solidFill>
                    <a:schemeClr val="tx1"/>
                  </a:solidFill>
                  <a:latin typeface="Arial Unicode MS" panose="020B0604020202020204" pitchFamily="34" charset="-128"/>
                </a:rPr>
                <a:t>)</a:t>
              </a:r>
            </a:p>
          </p:txBody>
        </p:sp>
      </p:grpSp>
      <p:sp>
        <p:nvSpPr>
          <p:cNvPr id="65541" name="Rectangle 25"/>
          <p:cNvSpPr>
            <a:spLocks noChangeArrowheads="1"/>
          </p:cNvSpPr>
          <p:nvPr/>
        </p:nvSpPr>
        <p:spPr bwMode="auto">
          <a:xfrm>
            <a:off x="2732088" y="2297113"/>
            <a:ext cx="871537" cy="349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b="1">
                <a:solidFill>
                  <a:schemeClr val="tx1"/>
                </a:solidFill>
                <a:latin typeface="Arial Unicode MS" panose="020B0604020202020204" pitchFamily="34" charset="-128"/>
              </a:rPr>
              <a:t>9278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b="1">
                <a:solidFill>
                  <a:schemeClr val="tx1"/>
                </a:solidFill>
                <a:latin typeface="Arial Unicode MS" panose="020B0604020202020204" pitchFamily="34" charset="-128"/>
              </a:rPr>
              <a:t>9279</a:t>
            </a:r>
          </a:p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b="1">
                <a:solidFill>
                  <a:schemeClr val="tx1"/>
                </a:solidFill>
                <a:latin typeface="Arial Unicode MS" panose="020B0604020202020204" pitchFamily="34" charset="-128"/>
              </a:rPr>
              <a:t>9280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b="1">
                <a:solidFill>
                  <a:schemeClr val="tx1"/>
                </a:solidFill>
                <a:latin typeface="Arial Unicode MS" panose="020B0604020202020204" pitchFamily="34" charset="-128"/>
              </a:rPr>
              <a:t>9281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b="1">
                <a:solidFill>
                  <a:schemeClr val="tx1"/>
                </a:solidFill>
                <a:latin typeface="Arial Unicode MS" panose="020B0604020202020204" pitchFamily="34" charset="-128"/>
              </a:rPr>
              <a:t>9282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b="1">
                <a:solidFill>
                  <a:schemeClr val="tx1"/>
                </a:solidFill>
                <a:latin typeface="Arial Unicode MS" panose="020B0604020202020204" pitchFamily="34" charset="-128"/>
              </a:rPr>
              <a:t>9283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b="1">
                <a:solidFill>
                  <a:schemeClr val="tx1"/>
                </a:solidFill>
                <a:latin typeface="Arial Unicode MS" panose="020B0604020202020204" pitchFamily="34" charset="-128"/>
              </a:rPr>
              <a:t>9284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b="1">
                <a:solidFill>
                  <a:schemeClr val="tx1"/>
                </a:solidFill>
                <a:latin typeface="Arial Unicode MS" panose="020B0604020202020204" pitchFamily="34" charset="-128"/>
              </a:rPr>
              <a:t>9285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b="1">
                <a:solidFill>
                  <a:schemeClr val="tx1"/>
                </a:solidFill>
                <a:latin typeface="Arial Unicode MS" panose="020B0604020202020204" pitchFamily="34" charset="-128"/>
              </a:rPr>
              <a:t>9286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4863" y="2360613"/>
            <a:ext cx="1458912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latin typeface="+mn-lt"/>
              </a:rPr>
              <a:t>Addresses</a:t>
            </a:r>
            <a:endParaRPr lang="en-US" b="1" dirty="0">
              <a:latin typeface="+mn-lt"/>
            </a:endParaRPr>
          </a:p>
        </p:txBody>
      </p:sp>
      <p:cxnSp>
        <p:nvCxnSpPr>
          <p:cNvPr id="5" name="Straight Arrow Connector 4"/>
          <p:cNvCxnSpPr>
            <a:stCxn id="3" idx="3"/>
          </p:cNvCxnSpPr>
          <p:nvPr/>
        </p:nvCxnSpPr>
        <p:spPr>
          <a:xfrm>
            <a:off x="2263775" y="2560638"/>
            <a:ext cx="468313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3" idx="3"/>
          </p:cNvCxnSpPr>
          <p:nvPr/>
        </p:nvCxnSpPr>
        <p:spPr>
          <a:xfrm>
            <a:off x="2263775" y="2560638"/>
            <a:ext cx="468313" cy="30797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3" idx="3"/>
          </p:cNvCxnSpPr>
          <p:nvPr/>
        </p:nvCxnSpPr>
        <p:spPr>
          <a:xfrm>
            <a:off x="2263775" y="2560638"/>
            <a:ext cx="468313" cy="65881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Box 26"/>
          <p:cNvSpPr txBox="1">
            <a:spLocks noChangeArrowheads="1"/>
          </p:cNvSpPr>
          <p:nvPr/>
        </p:nvSpPr>
        <p:spPr bwMode="auto">
          <a:xfrm>
            <a:off x="5627688" y="4043363"/>
            <a:ext cx="3048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Arial Unicode MS" panose="020B0604020202020204" pitchFamily="34" charset="-128"/>
              </a:rPr>
              <a:t>Each memory cell has a numeric </a:t>
            </a:r>
            <a:r>
              <a:rPr lang="en-US" altLang="en-US" sz="2000" b="1" i="1" dirty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8"/>
              </a:rPr>
              <a:t>address</a:t>
            </a:r>
            <a:r>
              <a:rPr lang="en-US" altLang="en-US" sz="2000" b="1" dirty="0">
                <a:solidFill>
                  <a:schemeClr val="accent1"/>
                </a:solidFill>
                <a:latin typeface="Arial Unicode MS" panose="020B0604020202020204" pitchFamily="34" charset="-128"/>
              </a:rPr>
              <a:t>, </a:t>
            </a:r>
            <a:r>
              <a:rPr lang="en-US" altLang="en-US" sz="2000" b="1" dirty="0">
                <a:solidFill>
                  <a:schemeClr val="tx1"/>
                </a:solidFill>
                <a:latin typeface="Arial Unicode MS" panose="020B0604020202020204" pitchFamily="34" charset="-128"/>
              </a:rPr>
              <a:t>which uniquely identifies it</a:t>
            </a: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60648"/>
            <a:ext cx="7772400" cy="1609344"/>
          </a:xfrm>
        </p:spPr>
        <p:txBody>
          <a:bodyPr lIns="92075" tIns="46038" rIns="92075" bIns="46038"/>
          <a:lstStyle/>
          <a:p>
            <a:pPr eaLnBrk="1" hangingPunct="1"/>
            <a:r>
              <a:rPr lang="en-US" altLang="en-US" b="1" dirty="0">
                <a:solidFill>
                  <a:schemeClr val="tx1"/>
                </a:solidFill>
              </a:rPr>
              <a:t>Storing Information</a:t>
            </a:r>
          </a:p>
        </p:txBody>
      </p:sp>
      <p:sp>
        <p:nvSpPr>
          <p:cNvPr id="6758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25DA228-50CB-42DD-BC1B-3E3A17642BA3}" type="slidenum">
              <a:rPr lang="en-US" altLang="en-US" sz="1400" b="1" smtClean="0">
                <a:solidFill>
                  <a:schemeClr val="bg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en-US" sz="1400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67588" name="Group 3"/>
          <p:cNvGrpSpPr>
            <a:grpSpLocks/>
          </p:cNvGrpSpPr>
          <p:nvPr/>
        </p:nvGrpSpPr>
        <p:grpSpPr bwMode="auto">
          <a:xfrm>
            <a:off x="3559175" y="1971675"/>
            <a:ext cx="1447800" cy="4841875"/>
            <a:chOff x="1728" y="838"/>
            <a:chExt cx="912" cy="3050"/>
          </a:xfrm>
        </p:grpSpPr>
        <p:grpSp>
          <p:nvGrpSpPr>
            <p:cNvPr id="67611" name="Group 4"/>
            <p:cNvGrpSpPr>
              <a:grpSpLocks/>
            </p:cNvGrpSpPr>
            <p:nvPr/>
          </p:nvGrpSpPr>
          <p:grpSpPr bwMode="auto">
            <a:xfrm>
              <a:off x="2160" y="838"/>
              <a:ext cx="62" cy="362"/>
              <a:chOff x="2910" y="814"/>
              <a:chExt cx="62" cy="362"/>
            </a:xfrm>
          </p:grpSpPr>
          <p:sp>
            <p:nvSpPr>
              <p:cNvPr id="67626" name="Oval 5"/>
              <p:cNvSpPr>
                <a:spLocks noChangeArrowheads="1"/>
              </p:cNvSpPr>
              <p:nvPr/>
            </p:nvSpPr>
            <p:spPr bwMode="auto">
              <a:xfrm>
                <a:off x="2910" y="814"/>
                <a:ext cx="60" cy="6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1pPr>
                <a:lvl2pPr marL="742950" indent="-28575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6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2pPr>
                <a:lvl3pPr marL="11430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4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3pPr>
                <a:lvl4pPr marL="16002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4pPr>
                <a:lvl5pPr marL="20574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5pPr>
                <a:lvl6pPr marL="25146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6pPr>
                <a:lvl7pPr marL="29718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7pPr>
                <a:lvl8pPr marL="34290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8pPr>
                <a:lvl9pPr marL="38862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MY" altLang="en-US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7627" name="Oval 6"/>
              <p:cNvSpPr>
                <a:spLocks noChangeArrowheads="1"/>
              </p:cNvSpPr>
              <p:nvPr/>
            </p:nvSpPr>
            <p:spPr bwMode="auto">
              <a:xfrm>
                <a:off x="2912" y="964"/>
                <a:ext cx="60" cy="6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1pPr>
                <a:lvl2pPr marL="742950" indent="-28575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6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2pPr>
                <a:lvl3pPr marL="11430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4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3pPr>
                <a:lvl4pPr marL="16002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4pPr>
                <a:lvl5pPr marL="20574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5pPr>
                <a:lvl6pPr marL="25146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6pPr>
                <a:lvl7pPr marL="29718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7pPr>
                <a:lvl8pPr marL="34290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8pPr>
                <a:lvl9pPr marL="38862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MY" altLang="en-US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7628" name="Oval 7"/>
              <p:cNvSpPr>
                <a:spLocks noChangeArrowheads="1"/>
              </p:cNvSpPr>
              <p:nvPr/>
            </p:nvSpPr>
            <p:spPr bwMode="auto">
              <a:xfrm>
                <a:off x="2912" y="1116"/>
                <a:ext cx="60" cy="6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1pPr>
                <a:lvl2pPr marL="742950" indent="-28575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6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2pPr>
                <a:lvl3pPr marL="11430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4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3pPr>
                <a:lvl4pPr marL="16002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4pPr>
                <a:lvl5pPr marL="20574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5pPr>
                <a:lvl6pPr marL="25146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6pPr>
                <a:lvl7pPr marL="29718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7pPr>
                <a:lvl8pPr marL="34290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8pPr>
                <a:lvl9pPr marL="38862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MY" altLang="en-US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67612" name="Group 8"/>
            <p:cNvGrpSpPr>
              <a:grpSpLocks/>
            </p:cNvGrpSpPr>
            <p:nvPr/>
          </p:nvGrpSpPr>
          <p:grpSpPr bwMode="auto">
            <a:xfrm>
              <a:off x="2160" y="3526"/>
              <a:ext cx="62" cy="362"/>
              <a:chOff x="2938" y="3420"/>
              <a:chExt cx="62" cy="362"/>
            </a:xfrm>
          </p:grpSpPr>
          <p:sp>
            <p:nvSpPr>
              <p:cNvPr id="67623" name="Oval 9"/>
              <p:cNvSpPr>
                <a:spLocks noChangeArrowheads="1"/>
              </p:cNvSpPr>
              <p:nvPr/>
            </p:nvSpPr>
            <p:spPr bwMode="auto">
              <a:xfrm>
                <a:off x="2938" y="3420"/>
                <a:ext cx="60" cy="6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1pPr>
                <a:lvl2pPr marL="742950" indent="-28575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6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2pPr>
                <a:lvl3pPr marL="11430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4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3pPr>
                <a:lvl4pPr marL="16002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4pPr>
                <a:lvl5pPr marL="20574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5pPr>
                <a:lvl6pPr marL="25146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6pPr>
                <a:lvl7pPr marL="29718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7pPr>
                <a:lvl8pPr marL="34290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8pPr>
                <a:lvl9pPr marL="38862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MY" altLang="en-US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7624" name="Oval 10"/>
              <p:cNvSpPr>
                <a:spLocks noChangeArrowheads="1"/>
              </p:cNvSpPr>
              <p:nvPr/>
            </p:nvSpPr>
            <p:spPr bwMode="auto">
              <a:xfrm>
                <a:off x="2940" y="3570"/>
                <a:ext cx="60" cy="6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1pPr>
                <a:lvl2pPr marL="742950" indent="-28575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6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2pPr>
                <a:lvl3pPr marL="11430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4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3pPr>
                <a:lvl4pPr marL="16002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4pPr>
                <a:lvl5pPr marL="20574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5pPr>
                <a:lvl6pPr marL="25146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6pPr>
                <a:lvl7pPr marL="29718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7pPr>
                <a:lvl8pPr marL="34290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8pPr>
                <a:lvl9pPr marL="38862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MY" altLang="en-US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7625" name="Oval 11"/>
              <p:cNvSpPr>
                <a:spLocks noChangeArrowheads="1"/>
              </p:cNvSpPr>
              <p:nvPr/>
            </p:nvSpPr>
            <p:spPr bwMode="auto">
              <a:xfrm>
                <a:off x="2940" y="3722"/>
                <a:ext cx="60" cy="6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1pPr>
                <a:lvl2pPr marL="742950" indent="-28575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6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2pPr>
                <a:lvl3pPr marL="11430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4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3pPr>
                <a:lvl4pPr marL="16002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4pPr>
                <a:lvl5pPr marL="20574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5pPr>
                <a:lvl6pPr marL="25146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6pPr>
                <a:lvl7pPr marL="29718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7pPr>
                <a:lvl8pPr marL="34290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8pPr>
                <a:lvl9pPr marL="38862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MY" altLang="en-US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67613" name="Group 12"/>
            <p:cNvGrpSpPr>
              <a:grpSpLocks/>
            </p:cNvGrpSpPr>
            <p:nvPr/>
          </p:nvGrpSpPr>
          <p:grpSpPr bwMode="auto">
            <a:xfrm>
              <a:off x="1728" y="1270"/>
              <a:ext cx="912" cy="2160"/>
              <a:chOff x="2496" y="1248"/>
              <a:chExt cx="912" cy="2160"/>
            </a:xfrm>
          </p:grpSpPr>
          <p:sp>
            <p:nvSpPr>
              <p:cNvPr id="67614" name="Rectangle 13"/>
              <p:cNvSpPr>
                <a:spLocks noChangeArrowheads="1"/>
              </p:cNvSpPr>
              <p:nvPr/>
            </p:nvSpPr>
            <p:spPr bwMode="auto">
              <a:xfrm>
                <a:off x="2496" y="1248"/>
                <a:ext cx="912" cy="24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1pPr>
                <a:lvl2pPr marL="742950" indent="-28575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6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2pPr>
                <a:lvl3pPr marL="11430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4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3pPr>
                <a:lvl4pPr marL="16002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4pPr>
                <a:lvl5pPr marL="20574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5pPr>
                <a:lvl6pPr marL="25146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6pPr>
                <a:lvl7pPr marL="29718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7pPr>
                <a:lvl8pPr marL="34290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8pPr>
                <a:lvl9pPr marL="38862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MY" altLang="en-US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7615" name="Rectangle 14"/>
              <p:cNvSpPr>
                <a:spLocks noChangeArrowheads="1"/>
              </p:cNvSpPr>
              <p:nvPr/>
            </p:nvSpPr>
            <p:spPr bwMode="auto">
              <a:xfrm>
                <a:off x="2496" y="1488"/>
                <a:ext cx="912" cy="24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1pPr>
                <a:lvl2pPr marL="742950" indent="-28575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6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2pPr>
                <a:lvl3pPr marL="11430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4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3pPr>
                <a:lvl4pPr marL="16002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4pPr>
                <a:lvl5pPr marL="20574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5pPr>
                <a:lvl6pPr marL="25146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6pPr>
                <a:lvl7pPr marL="29718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7pPr>
                <a:lvl8pPr marL="34290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8pPr>
                <a:lvl9pPr marL="38862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MY" altLang="en-US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7616" name="Rectangle 15"/>
              <p:cNvSpPr>
                <a:spLocks noChangeArrowheads="1"/>
              </p:cNvSpPr>
              <p:nvPr/>
            </p:nvSpPr>
            <p:spPr bwMode="auto">
              <a:xfrm>
                <a:off x="2496" y="1728"/>
                <a:ext cx="912" cy="24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1pPr>
                <a:lvl2pPr marL="742950" indent="-28575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6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2pPr>
                <a:lvl3pPr marL="11430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4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3pPr>
                <a:lvl4pPr marL="16002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4pPr>
                <a:lvl5pPr marL="20574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5pPr>
                <a:lvl6pPr marL="25146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6pPr>
                <a:lvl7pPr marL="29718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7pPr>
                <a:lvl8pPr marL="34290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8pPr>
                <a:lvl9pPr marL="38862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MY" altLang="en-US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7617" name="Rectangle 16"/>
              <p:cNvSpPr>
                <a:spLocks noChangeArrowheads="1"/>
              </p:cNvSpPr>
              <p:nvPr/>
            </p:nvSpPr>
            <p:spPr bwMode="auto">
              <a:xfrm>
                <a:off x="2496" y="1968"/>
                <a:ext cx="912" cy="24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1pPr>
                <a:lvl2pPr marL="742950" indent="-28575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6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2pPr>
                <a:lvl3pPr marL="11430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4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3pPr>
                <a:lvl4pPr marL="16002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4pPr>
                <a:lvl5pPr marL="20574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5pPr>
                <a:lvl6pPr marL="25146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6pPr>
                <a:lvl7pPr marL="29718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7pPr>
                <a:lvl8pPr marL="34290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8pPr>
                <a:lvl9pPr marL="38862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MY" altLang="en-US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7618" name="Rectangle 17"/>
              <p:cNvSpPr>
                <a:spLocks noChangeArrowheads="1"/>
              </p:cNvSpPr>
              <p:nvPr/>
            </p:nvSpPr>
            <p:spPr bwMode="auto">
              <a:xfrm>
                <a:off x="2496" y="2208"/>
                <a:ext cx="912" cy="24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1pPr>
                <a:lvl2pPr marL="742950" indent="-28575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6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2pPr>
                <a:lvl3pPr marL="11430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4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3pPr>
                <a:lvl4pPr marL="16002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4pPr>
                <a:lvl5pPr marL="20574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5pPr>
                <a:lvl6pPr marL="25146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6pPr>
                <a:lvl7pPr marL="29718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7pPr>
                <a:lvl8pPr marL="34290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8pPr>
                <a:lvl9pPr marL="38862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MY" altLang="en-US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7619" name="Rectangle 18"/>
              <p:cNvSpPr>
                <a:spLocks noChangeArrowheads="1"/>
              </p:cNvSpPr>
              <p:nvPr/>
            </p:nvSpPr>
            <p:spPr bwMode="auto">
              <a:xfrm>
                <a:off x="2496" y="2448"/>
                <a:ext cx="912" cy="24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1pPr>
                <a:lvl2pPr marL="742950" indent="-28575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6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2pPr>
                <a:lvl3pPr marL="11430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4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3pPr>
                <a:lvl4pPr marL="16002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4pPr>
                <a:lvl5pPr marL="20574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5pPr>
                <a:lvl6pPr marL="25146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6pPr>
                <a:lvl7pPr marL="29718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7pPr>
                <a:lvl8pPr marL="34290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8pPr>
                <a:lvl9pPr marL="38862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MY" altLang="en-US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7620" name="Rectangle 19"/>
              <p:cNvSpPr>
                <a:spLocks noChangeArrowheads="1"/>
              </p:cNvSpPr>
              <p:nvPr/>
            </p:nvSpPr>
            <p:spPr bwMode="auto">
              <a:xfrm>
                <a:off x="2496" y="2688"/>
                <a:ext cx="912" cy="24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1pPr>
                <a:lvl2pPr marL="742950" indent="-28575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6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2pPr>
                <a:lvl3pPr marL="11430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4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3pPr>
                <a:lvl4pPr marL="16002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4pPr>
                <a:lvl5pPr marL="20574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5pPr>
                <a:lvl6pPr marL="25146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6pPr>
                <a:lvl7pPr marL="29718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7pPr>
                <a:lvl8pPr marL="34290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8pPr>
                <a:lvl9pPr marL="38862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MY" altLang="en-US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7621" name="Rectangle 20"/>
              <p:cNvSpPr>
                <a:spLocks noChangeArrowheads="1"/>
              </p:cNvSpPr>
              <p:nvPr/>
            </p:nvSpPr>
            <p:spPr bwMode="auto">
              <a:xfrm>
                <a:off x="2496" y="2928"/>
                <a:ext cx="912" cy="24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1pPr>
                <a:lvl2pPr marL="742950" indent="-28575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6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2pPr>
                <a:lvl3pPr marL="11430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4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3pPr>
                <a:lvl4pPr marL="16002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4pPr>
                <a:lvl5pPr marL="20574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5pPr>
                <a:lvl6pPr marL="25146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6pPr>
                <a:lvl7pPr marL="29718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7pPr>
                <a:lvl8pPr marL="34290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8pPr>
                <a:lvl9pPr marL="38862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MY" altLang="en-US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7622" name="Rectangle 21"/>
              <p:cNvSpPr>
                <a:spLocks noChangeArrowheads="1"/>
              </p:cNvSpPr>
              <p:nvPr/>
            </p:nvSpPr>
            <p:spPr bwMode="auto">
              <a:xfrm>
                <a:off x="2496" y="3168"/>
                <a:ext cx="912" cy="24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1pPr>
                <a:lvl2pPr marL="742950" indent="-28575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6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2pPr>
                <a:lvl3pPr marL="11430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4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3pPr>
                <a:lvl4pPr marL="16002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4pPr>
                <a:lvl5pPr marL="20574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5pPr>
                <a:lvl6pPr marL="25146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6pPr>
                <a:lvl7pPr marL="29718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7pPr>
                <a:lvl8pPr marL="34290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8pPr>
                <a:lvl9pPr marL="38862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MY" altLang="en-US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67589" name="Rectangle 22"/>
          <p:cNvSpPr>
            <a:spLocks noChangeArrowheads="1"/>
          </p:cNvSpPr>
          <p:nvPr/>
        </p:nvSpPr>
        <p:spPr bwMode="auto">
          <a:xfrm>
            <a:off x="2492375" y="2657475"/>
            <a:ext cx="871538" cy="349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b="1">
                <a:solidFill>
                  <a:schemeClr val="tx1"/>
                </a:solidFill>
                <a:latin typeface="Arial Unicode MS" panose="020B0604020202020204" pitchFamily="34" charset="-128"/>
              </a:rPr>
              <a:t>9278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b="1">
                <a:solidFill>
                  <a:schemeClr val="tx1"/>
                </a:solidFill>
                <a:latin typeface="Arial Unicode MS" panose="020B0604020202020204" pitchFamily="34" charset="-128"/>
              </a:rPr>
              <a:t>9279</a:t>
            </a:r>
          </a:p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b="1">
                <a:solidFill>
                  <a:schemeClr val="tx1"/>
                </a:solidFill>
                <a:latin typeface="Arial Unicode MS" panose="020B0604020202020204" pitchFamily="34" charset="-128"/>
              </a:rPr>
              <a:t>9280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b="1">
                <a:solidFill>
                  <a:schemeClr val="tx1"/>
                </a:solidFill>
                <a:latin typeface="Arial Unicode MS" panose="020B0604020202020204" pitchFamily="34" charset="-128"/>
              </a:rPr>
              <a:t>9281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b="1">
                <a:solidFill>
                  <a:schemeClr val="tx1"/>
                </a:solidFill>
                <a:latin typeface="Arial Unicode MS" panose="020B0604020202020204" pitchFamily="34" charset="-128"/>
              </a:rPr>
              <a:t>9282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b="1">
                <a:solidFill>
                  <a:schemeClr val="tx1"/>
                </a:solidFill>
                <a:latin typeface="Arial Unicode MS" panose="020B0604020202020204" pitchFamily="34" charset="-128"/>
              </a:rPr>
              <a:t>9283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b="1">
                <a:solidFill>
                  <a:schemeClr val="tx1"/>
                </a:solidFill>
                <a:latin typeface="Arial Unicode MS" panose="020B0604020202020204" pitchFamily="34" charset="-128"/>
              </a:rPr>
              <a:t>9284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b="1">
                <a:solidFill>
                  <a:schemeClr val="tx1"/>
                </a:solidFill>
                <a:latin typeface="Arial Unicode MS" panose="020B0604020202020204" pitchFamily="34" charset="-128"/>
              </a:rPr>
              <a:t>9285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b="1">
                <a:solidFill>
                  <a:schemeClr val="tx1"/>
                </a:solidFill>
                <a:latin typeface="Arial Unicode MS" panose="020B0604020202020204" pitchFamily="34" charset="-128"/>
              </a:rPr>
              <a:t>9286</a:t>
            </a:r>
          </a:p>
        </p:txBody>
      </p:sp>
      <p:grpSp>
        <p:nvGrpSpPr>
          <p:cNvPr id="6" name="Group 23"/>
          <p:cNvGrpSpPr>
            <a:grpSpLocks/>
          </p:cNvGrpSpPr>
          <p:nvPr/>
        </p:nvGrpSpPr>
        <p:grpSpPr bwMode="auto">
          <a:xfrm>
            <a:off x="5159375" y="4851400"/>
            <a:ext cx="2921000" cy="1016000"/>
            <a:chOff x="2784" y="2182"/>
            <a:chExt cx="1840" cy="640"/>
          </a:xfrm>
        </p:grpSpPr>
        <p:sp>
          <p:nvSpPr>
            <p:cNvPr id="67609" name="Rectangle 24"/>
            <p:cNvSpPr>
              <a:spLocks noChangeArrowheads="1"/>
            </p:cNvSpPr>
            <p:nvPr/>
          </p:nvSpPr>
          <p:spPr bwMode="auto">
            <a:xfrm>
              <a:off x="2986" y="2182"/>
              <a:ext cx="1638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 b="1">
                  <a:solidFill>
                    <a:srgbClr val="0070C0"/>
                  </a:solidFill>
                  <a:latin typeface="Arial Unicode MS" panose="020B0604020202020204" pitchFamily="34" charset="-128"/>
                </a:rPr>
                <a:t>Large values are</a:t>
              </a:r>
            </a:p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 b="1">
                  <a:solidFill>
                    <a:srgbClr val="0070C0"/>
                  </a:solidFill>
                  <a:latin typeface="Arial Unicode MS" panose="020B0604020202020204" pitchFamily="34" charset="-128"/>
                </a:rPr>
                <a:t>stored in consecutive</a:t>
              </a:r>
            </a:p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 b="1">
                  <a:solidFill>
                    <a:srgbClr val="0070C0"/>
                  </a:solidFill>
                  <a:latin typeface="Arial Unicode MS" panose="020B0604020202020204" pitchFamily="34" charset="-128"/>
                </a:rPr>
                <a:t>memory locations</a:t>
              </a:r>
            </a:p>
          </p:txBody>
        </p:sp>
        <p:sp>
          <p:nvSpPr>
            <p:cNvPr id="67610" name="AutoShape 25"/>
            <p:cNvSpPr>
              <a:spLocks/>
            </p:cNvSpPr>
            <p:nvPr/>
          </p:nvSpPr>
          <p:spPr bwMode="auto">
            <a:xfrm>
              <a:off x="2784" y="2278"/>
              <a:ext cx="144" cy="432"/>
            </a:xfrm>
            <a:prstGeom prst="rightBrace">
              <a:avLst>
                <a:gd name="adj1" fmla="val 25000"/>
                <a:gd name="adj2" fmla="val 48380"/>
              </a:avLst>
            </a:prstGeom>
            <a:noFill/>
            <a:ln w="25400">
              <a:solidFill>
                <a:srgbClr val="C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MY" altLang="en-US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3559175" y="4922838"/>
            <a:ext cx="1447800" cy="762000"/>
            <a:chOff x="4128" y="1920"/>
            <a:chExt cx="912" cy="480"/>
          </a:xfrm>
        </p:grpSpPr>
        <p:sp>
          <p:nvSpPr>
            <p:cNvPr id="67607" name="Rectangle 27"/>
            <p:cNvSpPr>
              <a:spLocks noChangeArrowheads="1"/>
            </p:cNvSpPr>
            <p:nvPr/>
          </p:nvSpPr>
          <p:spPr bwMode="auto">
            <a:xfrm>
              <a:off x="4128" y="1920"/>
              <a:ext cx="912" cy="2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MY" altLang="en-US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7608" name="Rectangle 28"/>
            <p:cNvSpPr>
              <a:spLocks noChangeArrowheads="1"/>
            </p:cNvSpPr>
            <p:nvPr/>
          </p:nvSpPr>
          <p:spPr bwMode="auto">
            <a:xfrm>
              <a:off x="4128" y="2160"/>
              <a:ext cx="912" cy="2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MY" altLang="en-US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39965" name="Text Box 29"/>
          <p:cNvSpPr txBox="1">
            <a:spLocks noChangeArrowheads="1"/>
          </p:cNvSpPr>
          <p:nvPr/>
        </p:nvSpPr>
        <p:spPr bwMode="auto">
          <a:xfrm>
            <a:off x="3575050" y="2697163"/>
            <a:ext cx="1416050" cy="4000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01001010</a:t>
            </a:r>
          </a:p>
        </p:txBody>
      </p:sp>
      <p:grpSp>
        <p:nvGrpSpPr>
          <p:cNvPr id="8" name="Group 30"/>
          <p:cNvGrpSpPr>
            <a:grpSpLocks/>
          </p:cNvGrpSpPr>
          <p:nvPr/>
        </p:nvGrpSpPr>
        <p:grpSpPr bwMode="auto">
          <a:xfrm>
            <a:off x="4500563" y="1485900"/>
            <a:ext cx="3913187" cy="1157288"/>
            <a:chOff x="2623" y="1318"/>
            <a:chExt cx="2465" cy="729"/>
          </a:xfrm>
        </p:grpSpPr>
        <p:sp>
          <p:nvSpPr>
            <p:cNvPr id="67605" name="Text Box 31"/>
            <p:cNvSpPr txBox="1">
              <a:spLocks noChangeArrowheads="1"/>
            </p:cNvSpPr>
            <p:nvPr/>
          </p:nvSpPr>
          <p:spPr bwMode="auto">
            <a:xfrm>
              <a:off x="3031" y="1318"/>
              <a:ext cx="2057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 b="1" dirty="0">
                  <a:solidFill>
                    <a:srgbClr val="0070C0"/>
                  </a:solidFill>
                  <a:latin typeface="Arial Unicode MS" panose="020B0604020202020204" pitchFamily="34" charset="-128"/>
                </a:rPr>
                <a:t>Each memory cell stores a set number of bits (usually </a:t>
              </a:r>
              <a:r>
                <a:rPr lang="en-US" altLang="en-US" sz="2000" b="1" dirty="0">
                  <a:solidFill>
                    <a:schemeClr val="accent1">
                      <a:lumMod val="75000"/>
                    </a:schemeClr>
                  </a:solidFill>
                  <a:latin typeface="Arial Unicode MS" panose="020B0604020202020204" pitchFamily="34" charset="-128"/>
                </a:rPr>
                <a:t>8 bits</a:t>
              </a:r>
              <a:r>
                <a:rPr lang="en-US" altLang="en-US" sz="2000" b="1" dirty="0">
                  <a:solidFill>
                    <a:srgbClr val="0070C0"/>
                  </a:solidFill>
                  <a:latin typeface="Arial Unicode MS" panose="020B0604020202020204" pitchFamily="34" charset="-128"/>
                </a:rPr>
                <a:t>, or </a:t>
              </a:r>
              <a:r>
                <a:rPr lang="en-US" altLang="en-US" sz="2000" b="1" dirty="0">
                  <a:solidFill>
                    <a:schemeClr val="accent1">
                      <a:lumMod val="75000"/>
                    </a:schemeClr>
                  </a:solidFill>
                  <a:latin typeface="Arial Unicode MS" panose="020B0604020202020204" pitchFamily="34" charset="-128"/>
                </a:rPr>
                <a:t>one </a:t>
              </a:r>
              <a:r>
                <a:rPr lang="en-US" altLang="en-US" sz="2000" b="1" i="1" dirty="0">
                  <a:solidFill>
                    <a:schemeClr val="accent1">
                      <a:lumMod val="75000"/>
                    </a:schemeClr>
                  </a:solidFill>
                  <a:latin typeface="Arial Unicode MS" panose="020B0604020202020204" pitchFamily="34" charset="-128"/>
                </a:rPr>
                <a:t>byte</a:t>
              </a:r>
              <a:r>
                <a:rPr lang="en-US" altLang="en-US" sz="2000" b="1" dirty="0">
                  <a:solidFill>
                    <a:srgbClr val="0070C0"/>
                  </a:solidFill>
                  <a:latin typeface="Arial Unicode MS" panose="020B0604020202020204" pitchFamily="34" charset="-128"/>
                </a:rPr>
                <a:t>)</a:t>
              </a:r>
            </a:p>
          </p:txBody>
        </p:sp>
        <p:sp>
          <p:nvSpPr>
            <p:cNvPr id="67606" name="Line 32"/>
            <p:cNvSpPr>
              <a:spLocks noChangeShapeType="1"/>
            </p:cNvSpPr>
            <p:nvPr/>
          </p:nvSpPr>
          <p:spPr bwMode="auto">
            <a:xfrm flipV="1">
              <a:off x="2623" y="1605"/>
              <a:ext cx="408" cy="442"/>
            </a:xfrm>
            <a:prstGeom prst="line">
              <a:avLst/>
            </a:prstGeom>
            <a:noFill/>
            <a:ln w="25400">
              <a:solidFill>
                <a:srgbClr val="C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4" name="Text Box 29"/>
          <p:cNvSpPr txBox="1">
            <a:spLocks noChangeArrowheads="1"/>
          </p:cNvSpPr>
          <p:nvPr/>
        </p:nvSpPr>
        <p:spPr bwMode="auto">
          <a:xfrm>
            <a:off x="3559175" y="3038475"/>
            <a:ext cx="1416050" cy="4000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01100001</a:t>
            </a:r>
          </a:p>
        </p:txBody>
      </p:sp>
      <p:sp>
        <p:nvSpPr>
          <p:cNvPr id="35" name="Text Box 31"/>
          <p:cNvSpPr txBox="1">
            <a:spLocks noChangeArrowheads="1"/>
          </p:cNvSpPr>
          <p:nvPr/>
        </p:nvSpPr>
        <p:spPr bwMode="auto">
          <a:xfrm>
            <a:off x="5778500" y="2597150"/>
            <a:ext cx="20034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 dirty="0">
                <a:solidFill>
                  <a:srgbClr val="0070C0"/>
                </a:solidFill>
                <a:latin typeface="Arial Unicode MS" panose="020B0604020202020204" pitchFamily="34" charset="-128"/>
              </a:rPr>
              <a:t>Represents ‘</a:t>
            </a:r>
            <a:r>
              <a:rPr lang="en-US" altLang="en-US" sz="2000" b="1" dirty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8"/>
              </a:rPr>
              <a:t>J</a:t>
            </a:r>
            <a:r>
              <a:rPr lang="en-US" altLang="en-US" sz="2000" b="1" dirty="0">
                <a:solidFill>
                  <a:srgbClr val="0070C0"/>
                </a:solidFill>
                <a:latin typeface="Arial Unicode MS" panose="020B0604020202020204" pitchFamily="34" charset="-128"/>
              </a:rPr>
              <a:t>’</a:t>
            </a:r>
          </a:p>
        </p:txBody>
      </p:sp>
      <p:cxnSp>
        <p:nvCxnSpPr>
          <p:cNvPr id="3" name="Straight Arrow Connector 2"/>
          <p:cNvCxnSpPr>
            <a:stCxn id="35" idx="1"/>
            <a:endCxn id="67614" idx="3"/>
          </p:cNvCxnSpPr>
          <p:nvPr/>
        </p:nvCxnSpPr>
        <p:spPr>
          <a:xfrm flipH="1">
            <a:off x="5006975" y="2846388"/>
            <a:ext cx="771525" cy="15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Box 31"/>
          <p:cNvSpPr txBox="1">
            <a:spLocks noChangeArrowheads="1"/>
          </p:cNvSpPr>
          <p:nvPr/>
        </p:nvSpPr>
        <p:spPr bwMode="auto">
          <a:xfrm>
            <a:off x="5778500" y="2968625"/>
            <a:ext cx="20034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 dirty="0">
                <a:solidFill>
                  <a:srgbClr val="0070C0"/>
                </a:solidFill>
                <a:latin typeface="Arial Unicode MS" panose="020B0604020202020204" pitchFamily="34" charset="-128"/>
              </a:rPr>
              <a:t>Represents ‘</a:t>
            </a:r>
            <a:r>
              <a:rPr lang="en-US" altLang="en-US" sz="2000" b="1" dirty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8"/>
              </a:rPr>
              <a:t>a</a:t>
            </a:r>
            <a:r>
              <a:rPr lang="en-US" altLang="en-US" sz="2000" b="1" dirty="0">
                <a:solidFill>
                  <a:srgbClr val="0070C0"/>
                </a:solidFill>
                <a:latin typeface="Arial Unicode MS" panose="020B0604020202020204" pitchFamily="34" charset="-128"/>
              </a:rPr>
              <a:t>’</a:t>
            </a:r>
          </a:p>
        </p:txBody>
      </p:sp>
      <p:cxnSp>
        <p:nvCxnSpPr>
          <p:cNvPr id="44" name="Straight Arrow Connector 43"/>
          <p:cNvCxnSpPr>
            <a:stCxn id="43" idx="1"/>
          </p:cNvCxnSpPr>
          <p:nvPr/>
        </p:nvCxnSpPr>
        <p:spPr>
          <a:xfrm flipH="1">
            <a:off x="5006975" y="3217863"/>
            <a:ext cx="771525" cy="15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Box 31"/>
          <p:cNvSpPr txBox="1">
            <a:spLocks noChangeArrowheads="1"/>
          </p:cNvSpPr>
          <p:nvPr/>
        </p:nvSpPr>
        <p:spPr bwMode="auto">
          <a:xfrm>
            <a:off x="5778500" y="3365500"/>
            <a:ext cx="20034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 dirty="0">
                <a:solidFill>
                  <a:srgbClr val="0070C0"/>
                </a:solidFill>
                <a:latin typeface="Arial Unicode MS" panose="020B0604020202020204" pitchFamily="34" charset="-128"/>
              </a:rPr>
              <a:t>Represents ‘</a:t>
            </a:r>
            <a:r>
              <a:rPr lang="en-US" altLang="en-US" sz="2000" b="1" dirty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8"/>
              </a:rPr>
              <a:t>v</a:t>
            </a:r>
            <a:r>
              <a:rPr lang="en-US" altLang="en-US" sz="2000" b="1" dirty="0">
                <a:solidFill>
                  <a:srgbClr val="0070C0"/>
                </a:solidFill>
                <a:latin typeface="Arial Unicode MS" panose="020B0604020202020204" pitchFamily="34" charset="-128"/>
              </a:rPr>
              <a:t>’</a:t>
            </a:r>
          </a:p>
        </p:txBody>
      </p:sp>
      <p:cxnSp>
        <p:nvCxnSpPr>
          <p:cNvPr id="48" name="Straight Arrow Connector 47"/>
          <p:cNvCxnSpPr>
            <a:stCxn id="47" idx="1"/>
          </p:cNvCxnSpPr>
          <p:nvPr/>
        </p:nvCxnSpPr>
        <p:spPr>
          <a:xfrm flipH="1">
            <a:off x="5006975" y="3614738"/>
            <a:ext cx="771525" cy="15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Box 31"/>
          <p:cNvSpPr txBox="1">
            <a:spLocks noChangeArrowheads="1"/>
          </p:cNvSpPr>
          <p:nvPr/>
        </p:nvSpPr>
        <p:spPr bwMode="auto">
          <a:xfrm>
            <a:off x="5792788" y="3775075"/>
            <a:ext cx="20034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 dirty="0">
                <a:solidFill>
                  <a:srgbClr val="0070C0"/>
                </a:solidFill>
                <a:latin typeface="Arial Unicode MS" panose="020B0604020202020204" pitchFamily="34" charset="-128"/>
              </a:rPr>
              <a:t>Represents ‘</a:t>
            </a:r>
            <a:r>
              <a:rPr lang="en-US" altLang="en-US" sz="2000" b="1" dirty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8"/>
              </a:rPr>
              <a:t>a</a:t>
            </a:r>
            <a:r>
              <a:rPr lang="en-US" altLang="en-US" sz="2000" b="1" dirty="0">
                <a:solidFill>
                  <a:srgbClr val="0070C0"/>
                </a:solidFill>
                <a:latin typeface="Arial Unicode MS" panose="020B0604020202020204" pitchFamily="34" charset="-128"/>
              </a:rPr>
              <a:t>’</a:t>
            </a:r>
          </a:p>
        </p:txBody>
      </p:sp>
      <p:cxnSp>
        <p:nvCxnSpPr>
          <p:cNvPr id="50" name="Straight Arrow Connector 49"/>
          <p:cNvCxnSpPr>
            <a:stCxn id="49" idx="1"/>
          </p:cNvCxnSpPr>
          <p:nvPr/>
        </p:nvCxnSpPr>
        <p:spPr>
          <a:xfrm flipH="1">
            <a:off x="5021263" y="4025900"/>
            <a:ext cx="771525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 Box 29"/>
          <p:cNvSpPr txBox="1">
            <a:spLocks noChangeArrowheads="1"/>
          </p:cNvSpPr>
          <p:nvPr/>
        </p:nvSpPr>
        <p:spPr bwMode="auto">
          <a:xfrm>
            <a:off x="3559175" y="3392488"/>
            <a:ext cx="1416050" cy="4000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01110110</a:t>
            </a:r>
          </a:p>
        </p:txBody>
      </p:sp>
      <p:sp>
        <p:nvSpPr>
          <p:cNvPr id="52" name="Text Box 29"/>
          <p:cNvSpPr txBox="1">
            <a:spLocks noChangeArrowheads="1"/>
          </p:cNvSpPr>
          <p:nvPr/>
        </p:nvSpPr>
        <p:spPr bwMode="auto">
          <a:xfrm>
            <a:off x="3573463" y="3779838"/>
            <a:ext cx="1416050" cy="4000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01100001</a:t>
            </a: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3" grpId="0"/>
      <p:bldP spid="47" grpId="0"/>
      <p:bldP spid="4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/>
              <a:t>Main Memory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14975A35-A5F5-4543-BDA4-F6A5141823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lum contrast="20000"/>
          </a:blip>
          <a:stretch>
            <a:fillRect/>
          </a:stretch>
        </p:blipFill>
        <p:spPr bwMode="auto">
          <a:xfrm>
            <a:off x="1619672" y="1844824"/>
            <a:ext cx="6235872" cy="4517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9636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2857083-2870-4408-9230-AC7338DADA49}" type="slidenum">
              <a:rPr lang="en-US" smtClean="0">
                <a:solidFill>
                  <a:srgbClr val="FEFFFF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>
              <a:solidFill>
                <a:srgbClr val="FE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2075" tIns="46038" rIns="92075" bIns="46038">
            <a:normAutofit/>
          </a:bodyPr>
          <a:lstStyle/>
          <a:p>
            <a:pPr eaLnBrk="1" hangingPunct="1"/>
            <a:r>
              <a:rPr lang="en-US" altLang="en-US"/>
              <a:t>Storage Capacity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2119376"/>
            <a:ext cx="7772400" cy="4050792"/>
          </a:xfrm>
        </p:spPr>
        <p:txBody>
          <a:bodyPr lIns="92075" tIns="46038" rIns="92075" bIns="46038">
            <a:normAutofit/>
          </a:bodyPr>
          <a:lstStyle/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chemeClr val="tx1"/>
                </a:solidFill>
              </a:rPr>
              <a:t>Every memory device has a </a:t>
            </a:r>
            <a:r>
              <a:rPr lang="en-US" altLang="en-US" sz="2400" b="1" dirty="0">
                <a:solidFill>
                  <a:schemeClr val="accent1">
                    <a:lumMod val="75000"/>
                  </a:schemeClr>
                </a:solidFill>
              </a:rPr>
              <a:t>storage capacity</a:t>
            </a:r>
            <a:r>
              <a:rPr lang="en-US" altLang="en-US" sz="2400" dirty="0">
                <a:solidFill>
                  <a:schemeClr val="tx1"/>
                </a:solidFill>
              </a:rPr>
              <a:t>, indicating the number of bytes it can hold.</a:t>
            </a:r>
          </a:p>
          <a:p>
            <a:pPr eaLnBrk="1" hangingPunct="1">
              <a:spcBef>
                <a:spcPct val="75000"/>
              </a:spcBef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chemeClr val="tx1"/>
                </a:solidFill>
              </a:rPr>
              <a:t>Capacities are expressed in various units:</a:t>
            </a:r>
          </a:p>
        </p:txBody>
      </p:sp>
      <p:sp>
        <p:nvSpPr>
          <p:cNvPr id="7066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7F9FF24-45FF-412E-91F8-44DEF4D5E3CA}" type="slidenum">
              <a:rPr lang="en-US" altLang="en-US" sz="1400" b="1" smtClean="0">
                <a:solidFill>
                  <a:schemeClr val="bg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en-US" sz="1400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3173016" y="4581525"/>
            <a:ext cx="3810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tabLst>
                <a:tab pos="1604963" algn="l"/>
              </a:tabLst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tabLst>
                <a:tab pos="1604963" algn="l"/>
              </a:tabLst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tabLst>
                <a:tab pos="1604963" algn="l"/>
              </a:tabLst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tabLst>
                <a:tab pos="1604963" algn="l"/>
              </a:tabLst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tabLst>
                <a:tab pos="1604963" algn="l"/>
              </a:tabLst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tabLst>
                <a:tab pos="1604963" algn="l"/>
              </a:tabLst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tabLst>
                <a:tab pos="1604963" algn="l"/>
              </a:tabLst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tabLst>
                <a:tab pos="1604963" algn="l"/>
              </a:tabLst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tabLst>
                <a:tab pos="1604963" algn="l"/>
              </a:tabLst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b="1">
                <a:solidFill>
                  <a:schemeClr val="tx1"/>
                </a:solidFill>
                <a:latin typeface="Arial Unicode MS" panose="020B0604020202020204" pitchFamily="34" charset="-128"/>
              </a:rPr>
              <a:t>KB	2</a:t>
            </a:r>
            <a:r>
              <a:rPr lang="en-US" b="1" baseline="50000">
                <a:solidFill>
                  <a:schemeClr val="tx1"/>
                </a:solidFill>
                <a:latin typeface="Arial Unicode MS" panose="020B0604020202020204" pitchFamily="34" charset="-128"/>
              </a:rPr>
              <a:t>10</a:t>
            </a:r>
            <a:r>
              <a:rPr lang="en-US" b="1">
                <a:solidFill>
                  <a:schemeClr val="tx1"/>
                </a:solidFill>
                <a:latin typeface="Arial Unicode MS" panose="020B0604020202020204" pitchFamily="34" charset="-128"/>
              </a:rPr>
              <a:t>  =  1024</a:t>
            </a:r>
          </a:p>
        </p:txBody>
      </p:sp>
      <p:sp>
        <p:nvSpPr>
          <p:cNvPr id="40965" name="Text Box 5"/>
          <p:cNvSpPr txBox="1">
            <a:spLocks noChangeArrowheads="1"/>
          </p:cNvSpPr>
          <p:nvPr/>
        </p:nvSpPr>
        <p:spPr bwMode="auto">
          <a:xfrm>
            <a:off x="3173016" y="5065713"/>
            <a:ext cx="43545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tabLst>
                <a:tab pos="1604963" algn="l"/>
              </a:tabLst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tabLst>
                <a:tab pos="1604963" algn="l"/>
              </a:tabLst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tabLst>
                <a:tab pos="1604963" algn="l"/>
              </a:tabLst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tabLst>
                <a:tab pos="1604963" algn="l"/>
              </a:tabLst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tabLst>
                <a:tab pos="1604963" algn="l"/>
              </a:tabLst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tabLst>
                <a:tab pos="1604963" algn="l"/>
              </a:tabLst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tabLst>
                <a:tab pos="1604963" algn="l"/>
              </a:tabLst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tabLst>
                <a:tab pos="1604963" algn="l"/>
              </a:tabLst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tabLst>
                <a:tab pos="1604963" algn="l"/>
              </a:tabLst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b="1">
                <a:solidFill>
                  <a:schemeClr val="tx1"/>
                </a:solidFill>
                <a:latin typeface="Arial Unicode MS" panose="020B0604020202020204" pitchFamily="34" charset="-128"/>
              </a:rPr>
              <a:t>MB	2</a:t>
            </a:r>
            <a:r>
              <a:rPr lang="en-US" b="1" baseline="50000">
                <a:solidFill>
                  <a:schemeClr val="tx1"/>
                </a:solidFill>
                <a:latin typeface="Arial Unicode MS" panose="020B0604020202020204" pitchFamily="34" charset="-128"/>
              </a:rPr>
              <a:t>20</a:t>
            </a:r>
            <a:r>
              <a:rPr lang="en-US" b="1">
                <a:solidFill>
                  <a:schemeClr val="tx1"/>
                </a:solidFill>
                <a:latin typeface="Arial Unicode MS" panose="020B0604020202020204" pitchFamily="34" charset="-128"/>
              </a:rPr>
              <a:t>  (over 1 million)</a:t>
            </a:r>
          </a:p>
        </p:txBody>
      </p:sp>
      <p:sp>
        <p:nvSpPr>
          <p:cNvPr id="40966" name="Text Box 6"/>
          <p:cNvSpPr txBox="1">
            <a:spLocks noChangeArrowheads="1"/>
          </p:cNvSpPr>
          <p:nvPr/>
        </p:nvSpPr>
        <p:spPr bwMode="auto">
          <a:xfrm>
            <a:off x="3173016" y="5548313"/>
            <a:ext cx="42703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tabLst>
                <a:tab pos="1604963" algn="l"/>
              </a:tabLst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tabLst>
                <a:tab pos="1604963" algn="l"/>
              </a:tabLst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tabLst>
                <a:tab pos="1604963" algn="l"/>
              </a:tabLst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tabLst>
                <a:tab pos="1604963" algn="l"/>
              </a:tabLst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tabLst>
                <a:tab pos="1604963" algn="l"/>
              </a:tabLst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tabLst>
                <a:tab pos="1604963" algn="l"/>
              </a:tabLst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tabLst>
                <a:tab pos="1604963" algn="l"/>
              </a:tabLst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tabLst>
                <a:tab pos="1604963" algn="l"/>
              </a:tabLst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tabLst>
                <a:tab pos="1604963" algn="l"/>
              </a:tabLst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b="1">
                <a:solidFill>
                  <a:schemeClr val="tx1"/>
                </a:solidFill>
                <a:latin typeface="Arial Unicode MS" panose="020B0604020202020204" pitchFamily="34" charset="-128"/>
              </a:rPr>
              <a:t>GB	2</a:t>
            </a:r>
            <a:r>
              <a:rPr lang="en-US" b="1" baseline="50000">
                <a:solidFill>
                  <a:schemeClr val="tx1"/>
                </a:solidFill>
                <a:latin typeface="Arial Unicode MS" panose="020B0604020202020204" pitchFamily="34" charset="-128"/>
              </a:rPr>
              <a:t>30</a:t>
            </a:r>
            <a:r>
              <a:rPr lang="en-US" b="1">
                <a:solidFill>
                  <a:schemeClr val="tx1"/>
                </a:solidFill>
                <a:latin typeface="Arial Unicode MS" panose="020B0604020202020204" pitchFamily="34" charset="-128"/>
              </a:rPr>
              <a:t>  (over 1 billion)</a:t>
            </a:r>
          </a:p>
        </p:txBody>
      </p:sp>
      <p:sp>
        <p:nvSpPr>
          <p:cNvPr id="40967" name="Text Box 7"/>
          <p:cNvSpPr txBox="1">
            <a:spLocks noChangeArrowheads="1"/>
          </p:cNvSpPr>
          <p:nvPr/>
        </p:nvSpPr>
        <p:spPr bwMode="auto">
          <a:xfrm>
            <a:off x="3173016" y="6030913"/>
            <a:ext cx="4286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tabLst>
                <a:tab pos="1604963" algn="l"/>
              </a:tabLst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tabLst>
                <a:tab pos="1604963" algn="l"/>
              </a:tabLst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tabLst>
                <a:tab pos="1604963" algn="l"/>
              </a:tabLst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tabLst>
                <a:tab pos="1604963" algn="l"/>
              </a:tabLst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tabLst>
                <a:tab pos="1604963" algn="l"/>
              </a:tabLst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tabLst>
                <a:tab pos="1604963" algn="l"/>
              </a:tabLst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tabLst>
                <a:tab pos="1604963" algn="l"/>
              </a:tabLst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tabLst>
                <a:tab pos="1604963" algn="l"/>
              </a:tabLst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tabLst>
                <a:tab pos="1604963" algn="l"/>
              </a:tabLst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b="1">
                <a:solidFill>
                  <a:schemeClr val="tx1"/>
                </a:solidFill>
                <a:latin typeface="Arial Unicode MS" panose="020B0604020202020204" pitchFamily="34" charset="-128"/>
              </a:rPr>
              <a:t>TB	2</a:t>
            </a:r>
            <a:r>
              <a:rPr lang="en-US" b="1" baseline="50000">
                <a:solidFill>
                  <a:schemeClr val="tx1"/>
                </a:solidFill>
                <a:latin typeface="Arial Unicode MS" panose="020B0604020202020204" pitchFamily="34" charset="-128"/>
              </a:rPr>
              <a:t>40</a:t>
            </a:r>
            <a:r>
              <a:rPr lang="en-US" b="1">
                <a:solidFill>
                  <a:schemeClr val="tx1"/>
                </a:solidFill>
                <a:latin typeface="Arial Unicode MS" panose="020B0604020202020204" pitchFamily="34" charset="-128"/>
              </a:rPr>
              <a:t>  (over 1 trillion)</a:t>
            </a:r>
          </a:p>
        </p:txBody>
      </p:sp>
      <p:sp>
        <p:nvSpPr>
          <p:cNvPr id="40968" name="Text Box 8"/>
          <p:cNvSpPr txBox="1">
            <a:spLocks noChangeArrowheads="1"/>
          </p:cNvSpPr>
          <p:nvPr/>
        </p:nvSpPr>
        <p:spPr bwMode="auto">
          <a:xfrm>
            <a:off x="1344216" y="4013200"/>
            <a:ext cx="57737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tabLst>
                <a:tab pos="1601788" algn="l"/>
                <a:tab pos="3319463" algn="l"/>
              </a:tabLst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tabLst>
                <a:tab pos="1601788" algn="l"/>
                <a:tab pos="3319463" algn="l"/>
              </a:tabLst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tabLst>
                <a:tab pos="1601788" algn="l"/>
                <a:tab pos="3319463" algn="l"/>
              </a:tabLst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tabLst>
                <a:tab pos="1601788" algn="l"/>
                <a:tab pos="3319463" algn="l"/>
              </a:tabLst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tabLst>
                <a:tab pos="1601788" algn="l"/>
                <a:tab pos="3319463" algn="l"/>
              </a:tabLst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tabLst>
                <a:tab pos="1601788" algn="l"/>
                <a:tab pos="3319463" algn="l"/>
              </a:tabLst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tabLst>
                <a:tab pos="1601788" algn="l"/>
                <a:tab pos="3319463" algn="l"/>
              </a:tabLst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tabLst>
                <a:tab pos="1601788" algn="l"/>
                <a:tab pos="3319463" algn="l"/>
              </a:tabLst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tabLst>
                <a:tab pos="1601788" algn="l"/>
                <a:tab pos="3319463" algn="l"/>
              </a:tabLst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b="1" u="sng">
                <a:solidFill>
                  <a:schemeClr val="tx1"/>
                </a:solidFill>
                <a:latin typeface="Arial Unicode MS" panose="020B0604020202020204" pitchFamily="34" charset="-128"/>
              </a:rPr>
              <a:t>Unit	Symbol	Number of Bytes</a:t>
            </a:r>
          </a:p>
        </p:txBody>
      </p:sp>
      <p:sp>
        <p:nvSpPr>
          <p:cNvPr id="40969" name="Text Box 9"/>
          <p:cNvSpPr txBox="1">
            <a:spLocks noChangeArrowheads="1"/>
          </p:cNvSpPr>
          <p:nvPr/>
        </p:nvSpPr>
        <p:spPr bwMode="auto">
          <a:xfrm>
            <a:off x="1115616" y="4622800"/>
            <a:ext cx="1538287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30000"/>
              </a:spcAft>
              <a:buClrTx/>
              <a:buFontTx/>
              <a:buNone/>
            </a:pPr>
            <a:r>
              <a:rPr lang="en-US" b="1">
                <a:solidFill>
                  <a:schemeClr val="tx1"/>
                </a:solidFill>
                <a:latin typeface="Arial Unicode MS" panose="020B0604020202020204" pitchFamily="34" charset="-128"/>
              </a:rPr>
              <a:t>kilobyte</a:t>
            </a:r>
          </a:p>
          <a:p>
            <a:pPr>
              <a:spcBef>
                <a:spcPct val="0"/>
              </a:spcBef>
              <a:spcAft>
                <a:spcPct val="30000"/>
              </a:spcAft>
              <a:buClrTx/>
              <a:buFontTx/>
              <a:buNone/>
            </a:pPr>
            <a:r>
              <a:rPr lang="en-US" b="1">
                <a:solidFill>
                  <a:schemeClr val="tx1"/>
                </a:solidFill>
                <a:latin typeface="Arial Unicode MS" panose="020B0604020202020204" pitchFamily="34" charset="-128"/>
              </a:rPr>
              <a:t>megabyte</a:t>
            </a:r>
          </a:p>
          <a:p>
            <a:pPr>
              <a:spcBef>
                <a:spcPct val="0"/>
              </a:spcBef>
              <a:spcAft>
                <a:spcPct val="30000"/>
              </a:spcAft>
              <a:buClrTx/>
              <a:buFontTx/>
              <a:buNone/>
            </a:pPr>
            <a:r>
              <a:rPr lang="en-US" b="1">
                <a:solidFill>
                  <a:schemeClr val="tx1"/>
                </a:solidFill>
                <a:latin typeface="Arial Unicode MS" panose="020B0604020202020204" pitchFamily="34" charset="-128"/>
              </a:rPr>
              <a:t>gigabyte</a:t>
            </a:r>
          </a:p>
          <a:p>
            <a:pPr>
              <a:spcBef>
                <a:spcPct val="0"/>
              </a:spcBef>
              <a:spcAft>
                <a:spcPct val="30000"/>
              </a:spcAft>
              <a:buClrTx/>
              <a:buFontTx/>
              <a:buNone/>
            </a:pPr>
            <a:r>
              <a:rPr lang="en-US" b="1">
                <a:solidFill>
                  <a:schemeClr val="tx1"/>
                </a:solidFill>
                <a:latin typeface="Arial Unicode MS" panose="020B0604020202020204" pitchFamily="34" charset="-128"/>
              </a:rPr>
              <a:t>terabyte</a:t>
            </a: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9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9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9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9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9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9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9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9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4" grpId="0" autoUpdateAnimBg="0"/>
      <p:bldP spid="40965" grpId="0" autoUpdateAnimBg="0"/>
      <p:bldP spid="40966" grpId="0" autoUpdateAnimBg="0"/>
      <p:bldP spid="40967" grpId="0" autoUpdateAnimBg="0"/>
      <p:bldP spid="40968" grpId="0" autoUpdateAnimBg="0"/>
      <p:bldP spid="40969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536" name="Rectangle 76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37" name="Rectangle 78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464119"/>
            <a:ext cx="7667244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538" name="Rectangle 80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601952"/>
            <a:ext cx="7667244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539" name="Rectangle 82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2038655"/>
            <a:ext cx="7667244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530" name="Rectangle 6"/>
          <p:cNvSpPr>
            <a:spLocks noGrp="1" noChangeArrowheads="1"/>
          </p:cNvSpPr>
          <p:nvPr>
            <p:ph type="title"/>
          </p:nvPr>
        </p:nvSpPr>
        <p:spPr>
          <a:xfrm>
            <a:off x="802386" y="484632"/>
            <a:ext cx="7543800" cy="1609344"/>
          </a:xfrm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/>
            <a:r>
              <a:rPr lang="en-US" altLang="en-US" b="1"/>
              <a:t>What is Programming?</a:t>
            </a:r>
          </a:p>
        </p:txBody>
      </p:sp>
      <p:pic>
        <p:nvPicPr>
          <p:cNvPr id="3" name="Picture 2" descr="A person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0E85AC37-36A3-4DB8-A438-5048AAC1B44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8" r="29991" b="3"/>
          <a:stretch/>
        </p:blipFill>
        <p:spPr>
          <a:xfrm>
            <a:off x="755397" y="2265037"/>
            <a:ext cx="3816600" cy="3907158"/>
          </a:xfrm>
          <a:prstGeom prst="rect">
            <a:avLst/>
          </a:prstGeom>
        </p:spPr>
      </p:pic>
      <p:sp>
        <p:nvSpPr>
          <p:cNvPr id="22531" name="Rectangle 5"/>
          <p:cNvSpPr>
            <a:spLocks noGrp="1" noChangeArrowheads="1"/>
          </p:cNvSpPr>
          <p:nvPr>
            <p:ph idx="1"/>
          </p:nvPr>
        </p:nvSpPr>
        <p:spPr>
          <a:xfrm>
            <a:off x="4872163" y="2320408"/>
            <a:ext cx="4091243" cy="3851787"/>
          </a:xfrm>
        </p:spPr>
        <p:txBody>
          <a:bodyPr anchor="ctr">
            <a:normAutofit fontScale="92500" lnSpcReduction="10000"/>
          </a:bodyPr>
          <a:lstStyle/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2800" b="1" dirty="0"/>
              <a:t>Computer programming 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2400" dirty="0"/>
              <a:t>the art and science of designing and writing computer programs.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en-US" sz="2400" dirty="0"/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2800" b="1" dirty="0"/>
              <a:t>Computer program 	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2400" dirty="0"/>
              <a:t>a sequence of instructions written in a programming language to achieve a task/to solve a problem.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51293" y="6229681"/>
            <a:ext cx="342900" cy="457200"/>
          </a:xfrm>
          <a:prstGeom prst="ellipse">
            <a:avLst/>
          </a:prstGeom>
          <a:blipFill dpi="0"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3188" y="6258874"/>
            <a:ext cx="299110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3346" y="6272784"/>
            <a:ext cx="48006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  <a:norm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BEDCB30-05D8-4336-913C-1E48D7ADE246}" type="slidenum">
              <a:rPr kumimoji="0" lang="en-US" b="1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defTabSz="914400" rtl="0" eaLnBrk="0" fontAlgn="base" latinLnBrk="0" hangingPunct="0"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817299"/>
      </p:ext>
    </p:extLst>
  </p:cSld>
  <p:clrMapOvr>
    <a:masterClrMapping/>
  </p:clrMapOvr>
  <p:transition spd="slow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3C06EAFD-0C69-4B3B-BEA7-E7E11DDF9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4066C89-42FB-4624-9AFE-3A31B3649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08" y="0"/>
            <a:ext cx="3486126" cy="6858000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914400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82601" y="643466"/>
            <a:ext cx="2764734" cy="5528734"/>
          </a:xfrm>
        </p:spPr>
        <p:txBody>
          <a:bodyPr lIns="92075" tIns="46038" rIns="92075" bIns="46038">
            <a:normAutofit/>
          </a:bodyPr>
          <a:lstStyle/>
          <a:p>
            <a:pPr algn="r" eaLnBrk="1" hangingPunct="1"/>
            <a:r>
              <a:rPr lang="en-US" altLang="en-US">
                <a:solidFill>
                  <a:srgbClr val="FFFFFF"/>
                </a:solidFill>
              </a:rPr>
              <a:t>Language Levels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idx="1"/>
          </p:nvPr>
        </p:nvSpPr>
        <p:spPr>
          <a:xfrm>
            <a:off x="3790334" y="599768"/>
            <a:ext cx="5173071" cy="5572432"/>
          </a:xfrm>
        </p:spPr>
        <p:txBody>
          <a:bodyPr lIns="92075" tIns="46038" rIns="92075" bIns="46038" anchor="ctr">
            <a:normAutofit/>
          </a:bodyPr>
          <a:lstStyle/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2800" dirty="0"/>
              <a:t>Levels of programming language levels: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2400" b="1" dirty="0"/>
              <a:t>machine language </a:t>
            </a:r>
            <a:r>
              <a:rPr lang="en-US" altLang="en-US" sz="2400" dirty="0"/>
              <a:t>(computer directly understands)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2400" b="1" dirty="0"/>
              <a:t>assembly language </a:t>
            </a:r>
            <a:r>
              <a:rPr lang="en-US" altLang="en-US" sz="2400" dirty="0"/>
              <a:t>(symbolic form, need minor translation)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2400" b="1" dirty="0"/>
              <a:t>high-level language </a:t>
            </a:r>
            <a:r>
              <a:rPr lang="en-US" altLang="en-US" sz="2400" dirty="0"/>
              <a:t>(entire language need to be translated )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en-US" sz="2400" dirty="0"/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2800" dirty="0"/>
              <a:t>Each type of CPU has its own specific machine language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BA218FBC-B2D6-48CA-9289-C4110162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51293" y="6229681"/>
            <a:ext cx="3429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DED9084-49DA-4911-ACB7-5F9E4DEFA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3188" y="6258874"/>
            <a:ext cx="299110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708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8483346" y="6272784"/>
            <a:ext cx="48006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  <a:norm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fld id="{B82BEDC2-B616-47CD-B53C-F85CB2EAEE35}" type="slidenum">
              <a:rPr lang="en-US" altLang="en-US" b="1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spcAft>
                  <a:spcPts val="600"/>
                </a:spcAft>
                <a:buClrTx/>
                <a:buFontTx/>
                <a:buNone/>
              </a:pPr>
              <a:t>27</a:t>
            </a:fld>
            <a:endParaRPr lang="en-US" altLang="en-US" b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3C06EAFD-0C69-4B3B-BEA7-E7E11DDF9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4066C89-42FB-4624-9AFE-3A31B3649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08" y="0"/>
            <a:ext cx="3486126" cy="6858000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914400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482601" y="643466"/>
            <a:ext cx="2764734" cy="5528734"/>
          </a:xfrm>
        </p:spPr>
        <p:txBody>
          <a:bodyPr>
            <a:normAutofit/>
          </a:bodyPr>
          <a:lstStyle/>
          <a:p>
            <a:pPr algn="r" eaLnBrk="1" hangingPunct="1">
              <a:defRPr/>
            </a:pPr>
            <a:r>
              <a:rPr lang="en-US" altLang="en-US" sz="3900">
                <a:solidFill>
                  <a:srgbClr val="FFFFFF"/>
                </a:solidFill>
              </a:rPr>
              <a:t>Programming Languages</a:t>
            </a:r>
            <a:br>
              <a:rPr lang="en-US" altLang="en-US" sz="3900">
                <a:solidFill>
                  <a:srgbClr val="FFFFFF"/>
                </a:solidFill>
              </a:rPr>
            </a:br>
            <a:endParaRPr lang="en-US" altLang="en-US" sz="3900">
              <a:solidFill>
                <a:srgbClr val="FFFFFF"/>
              </a:solidFill>
            </a:endParaRP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>
          <a:xfrm>
            <a:off x="3790334" y="599768"/>
            <a:ext cx="5081963" cy="5572432"/>
          </a:xfrm>
        </p:spPr>
        <p:txBody>
          <a:bodyPr anchor="ctr">
            <a:normAutofit/>
          </a:bodyPr>
          <a:lstStyle/>
          <a:p>
            <a:pPr lvl="3" eaLnBrk="1" hangingPunct="1">
              <a:spcBef>
                <a:spcPts val="500"/>
              </a:spcBef>
              <a:spcAft>
                <a:spcPts val="500"/>
              </a:spcAft>
              <a:buFont typeface="Symbol" panose="05050102010706020507" pitchFamily="18" charset="2"/>
              <a:buChar char="·"/>
            </a:pPr>
            <a:r>
              <a:rPr lang="en-US" altLang="en-US" sz="2000" b="1" dirty="0"/>
              <a:t>Machine language</a:t>
            </a:r>
            <a:br>
              <a:rPr lang="en-US" altLang="en-US" sz="2000" dirty="0"/>
            </a:br>
            <a:r>
              <a:rPr lang="en-US" altLang="en-US" sz="2000" dirty="0">
                <a:latin typeface="Courier New" panose="02070309020205020404" pitchFamily="49" charset="0"/>
              </a:rPr>
              <a:t>101101100110 011011010 </a:t>
            </a:r>
          </a:p>
          <a:p>
            <a:pPr lvl="3" eaLnBrk="1" hangingPunct="1">
              <a:spcBef>
                <a:spcPts val="500"/>
              </a:spcBef>
              <a:spcAft>
                <a:spcPts val="500"/>
              </a:spcAft>
              <a:buFont typeface="Symbol" panose="05050102010706020507" pitchFamily="18" charset="2"/>
              <a:buChar char="·"/>
            </a:pPr>
            <a:endParaRPr lang="en-US" altLang="en-US" sz="2000" dirty="0">
              <a:latin typeface="Courier New" panose="02070309020205020404" pitchFamily="49" charset="0"/>
            </a:endParaRPr>
          </a:p>
          <a:p>
            <a:pPr lvl="3" eaLnBrk="1" hangingPunct="1">
              <a:spcBef>
                <a:spcPts val="500"/>
              </a:spcBef>
              <a:spcAft>
                <a:spcPts val="500"/>
              </a:spcAft>
              <a:buFont typeface="Symbol" panose="05050102010706020507" pitchFamily="18" charset="2"/>
              <a:buChar char="·"/>
            </a:pPr>
            <a:r>
              <a:rPr lang="en-US" altLang="en-US" sz="2000" b="1" dirty="0"/>
              <a:t>Assembly language</a:t>
            </a:r>
            <a:br>
              <a:rPr lang="en-US" altLang="en-US" sz="2000" dirty="0"/>
            </a:br>
            <a:r>
              <a:rPr lang="en-US" altLang="en-US" sz="2000" dirty="0">
                <a:latin typeface="Courier New" panose="02070309020205020404" pitchFamily="49" charset="0"/>
              </a:rPr>
              <a:t>ADDF3 R1,R2,R3</a:t>
            </a:r>
          </a:p>
          <a:p>
            <a:pPr lvl="3" eaLnBrk="1" hangingPunct="1">
              <a:spcBef>
                <a:spcPts val="500"/>
              </a:spcBef>
              <a:spcAft>
                <a:spcPts val="500"/>
              </a:spcAft>
              <a:buFont typeface="Symbol" panose="05050102010706020507" pitchFamily="18" charset="2"/>
              <a:buChar char="·"/>
            </a:pPr>
            <a:endParaRPr lang="en-US" altLang="en-US" sz="2000" dirty="0">
              <a:latin typeface="Courier New" panose="02070309020205020404" pitchFamily="49" charset="0"/>
            </a:endParaRPr>
          </a:p>
          <a:p>
            <a:pPr lvl="3" eaLnBrk="1" hangingPunct="1">
              <a:spcBef>
                <a:spcPts val="500"/>
              </a:spcBef>
              <a:spcAft>
                <a:spcPts val="500"/>
              </a:spcAft>
              <a:buFont typeface="Symbol" panose="05050102010706020507" pitchFamily="18" charset="2"/>
              <a:buChar char="·"/>
            </a:pPr>
            <a:r>
              <a:rPr lang="en-US" altLang="en-US" sz="2000" b="1" dirty="0"/>
              <a:t>High-level language</a:t>
            </a:r>
            <a:br>
              <a:rPr lang="en-US" altLang="en-US" sz="2000" dirty="0"/>
            </a:br>
            <a:r>
              <a:rPr lang="en-US" altLang="en-US" sz="2000" dirty="0">
                <a:latin typeface="Courier New" panose="02070309020205020404" pitchFamily="49" charset="0"/>
              </a:rPr>
              <a:t>sum = 3+4;</a:t>
            </a:r>
            <a:endParaRPr lang="en-US" altLang="en-US" sz="2000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BA218FBC-B2D6-48CA-9289-C4110162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51293" y="6229681"/>
            <a:ext cx="3429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DED9084-49DA-4911-ACB7-5F9E4DEFA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3188" y="6258874"/>
            <a:ext cx="299110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756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3346" y="6272784"/>
            <a:ext cx="48006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  <a:norm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fld id="{AC6320B6-72E6-464E-85AD-9EE64165922F}" type="slidenum">
              <a:rPr lang="en-US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spcAft>
                  <a:spcPts val="600"/>
                </a:spcAft>
                <a:buClrTx/>
                <a:buFontTx/>
                <a:buNone/>
              </a:pPr>
              <a:t>28</a:t>
            </a:fld>
            <a:endParaRPr 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1" name="Rectangle 200">
            <a:extLst>
              <a:ext uri="{FF2B5EF4-FFF2-40B4-BE49-F238E27FC236}">
                <a16:creationId xmlns:a16="http://schemas.microsoft.com/office/drawing/2014/main" id="{3C06EAFD-0C69-4B3B-BEA7-E7E11DDF9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A4066C89-42FB-4624-9AFE-3A31B3649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08" y="0"/>
            <a:ext cx="3486126" cy="6858000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914400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sp>
        <p:nvSpPr>
          <p:cNvPr id="77828" name="Title 1"/>
          <p:cNvSpPr>
            <a:spLocks noGrp="1"/>
          </p:cNvSpPr>
          <p:nvPr>
            <p:ph type="title"/>
          </p:nvPr>
        </p:nvSpPr>
        <p:spPr>
          <a:xfrm>
            <a:off x="482601" y="643466"/>
            <a:ext cx="2764734" cy="5528734"/>
          </a:xfrm>
        </p:spPr>
        <p:txBody>
          <a:bodyPr>
            <a:normAutofit/>
          </a:bodyPr>
          <a:lstStyle/>
          <a:p>
            <a:pPr algn="r" eaLnBrk="1" hangingPunct="1">
              <a:defRPr/>
            </a:pPr>
            <a:r>
              <a:rPr lang="en-US" altLang="en-US" sz="3900">
                <a:solidFill>
                  <a:srgbClr val="FFFFFF"/>
                </a:solidFill>
              </a:rPr>
              <a:t>Programming Languages</a:t>
            </a:r>
            <a:br>
              <a:rPr lang="en-US" altLang="en-US" sz="3900">
                <a:solidFill>
                  <a:srgbClr val="FFFFFF"/>
                </a:solidFill>
              </a:rPr>
            </a:br>
            <a:br>
              <a:rPr lang="en-US" altLang="en-US" sz="3900">
                <a:solidFill>
                  <a:srgbClr val="FFFFFF"/>
                </a:solidFill>
              </a:rPr>
            </a:br>
            <a:endParaRPr lang="en-US" sz="3900">
              <a:solidFill>
                <a:srgbClr val="FFFFFF"/>
              </a:solidFill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3790334" y="599768"/>
            <a:ext cx="5081963" cy="5572432"/>
          </a:xfrm>
        </p:spPr>
        <p:txBody>
          <a:bodyPr lIns="92075" tIns="46038" rIns="92075" bIns="46038" rtlCol="0" anchor="ctr">
            <a:normAutofit/>
          </a:bodyPr>
          <a:lstStyle/>
          <a:p>
            <a:pPr eaLnBrk="1" fontAlgn="auto" hangingPunct="1">
              <a:spcBef>
                <a:spcPct val="750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en-US" sz="2400" dirty="0"/>
              <a:t>Each type of CPU executes instructions only in a particular </a:t>
            </a:r>
            <a:r>
              <a:rPr lang="en-US" altLang="en-US" sz="2400" b="1" dirty="0"/>
              <a:t>machine language.</a:t>
            </a:r>
          </a:p>
          <a:p>
            <a:pPr eaLnBrk="1" fontAlgn="auto" hangingPunct="1">
              <a:spcBef>
                <a:spcPct val="750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en-US" sz="2400" dirty="0"/>
              <a:t>A program must be translated into machine language before it can be executed.</a:t>
            </a:r>
          </a:p>
          <a:p>
            <a:pPr lvl="1" eaLnBrk="1" fontAlgn="auto" hangingPunct="1">
              <a:spcBef>
                <a:spcPct val="750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en-US" sz="2000" dirty="0"/>
              <a:t>A </a:t>
            </a:r>
            <a:r>
              <a:rPr lang="en-US" altLang="en-US" sz="2000" b="1" dirty="0"/>
              <a:t>compiler</a:t>
            </a:r>
            <a:r>
              <a:rPr lang="en-US" altLang="en-US" sz="2000" dirty="0"/>
              <a:t> is a software tool which translates from high level language into a specific machine language.</a:t>
            </a:r>
          </a:p>
          <a:p>
            <a:pPr lvl="1" eaLnBrk="1" fontAlgn="auto" hangingPunct="1">
              <a:spcBef>
                <a:spcPct val="750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en-US" sz="2000" dirty="0"/>
              <a:t>An </a:t>
            </a:r>
            <a:r>
              <a:rPr lang="en-US" altLang="en-US" sz="2000" b="1" dirty="0"/>
              <a:t>assembler</a:t>
            </a:r>
            <a:r>
              <a:rPr lang="en-US" altLang="en-US" sz="2000" dirty="0"/>
              <a:t> translates from assembly language into a specific machine language.</a:t>
            </a: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A218FBC-B2D6-48CA-9289-C4110162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51293" y="6229681"/>
            <a:ext cx="3429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2DED9084-49DA-4911-ACB7-5F9E4DEFA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3188" y="6258874"/>
            <a:ext cx="299110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803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8483346" y="6272784"/>
            <a:ext cx="48006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  <a:norm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fld id="{03A0E5EE-9B51-4BEC-AA5A-4857EF3989BB}" type="slidenum">
              <a:rPr lang="en-US" altLang="en-US" b="1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spcAft>
                  <a:spcPts val="600"/>
                </a:spcAft>
                <a:buClrTx/>
                <a:buFontTx/>
                <a:buNone/>
              </a:pPr>
              <a:t>29</a:t>
            </a:fld>
            <a:endParaRPr lang="en-US" altLang="en-US" b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Rectangle 200">
            <a:extLst>
              <a:ext uri="{FF2B5EF4-FFF2-40B4-BE49-F238E27FC236}">
                <a16:creationId xmlns:a16="http://schemas.microsoft.com/office/drawing/2014/main" id="{4DA90C30-B990-4CCA-B584-40F864DA3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8955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286710" y="484632"/>
            <a:ext cx="5057883" cy="1609344"/>
          </a:xfrm>
        </p:spPr>
        <p:txBody>
          <a:bodyPr>
            <a:normAutofit/>
          </a:bodyPr>
          <a:lstStyle/>
          <a:p>
            <a:r>
              <a:rPr lang="en-US"/>
              <a:t>What is a computer?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286709" y="2121408"/>
            <a:ext cx="5057884" cy="4331928"/>
          </a:xfrm>
        </p:spPr>
        <p:txBody>
          <a:bodyPr>
            <a:normAutofit/>
          </a:bodyPr>
          <a:lstStyle/>
          <a:p>
            <a:r>
              <a:rPr lang="en-US" altLang="en-US" dirty="0"/>
              <a:t>An electronic device that stores and processes data</a:t>
            </a:r>
          </a:p>
          <a:p>
            <a:r>
              <a:rPr lang="en-US" altLang="en-US" dirty="0"/>
              <a:t>Consists of hardware and software.</a:t>
            </a:r>
          </a:p>
          <a:p>
            <a:r>
              <a:rPr lang="en-US" altLang="en-US" dirty="0">
                <a:solidFill>
                  <a:schemeClr val="accent1">
                    <a:lumMod val="75000"/>
                  </a:schemeClr>
                </a:solidFill>
              </a:rPr>
              <a:t>Hardware</a:t>
            </a:r>
          </a:p>
          <a:p>
            <a:pPr lvl="1"/>
            <a:r>
              <a:rPr lang="en-US" altLang="en-US" sz="2000" dirty="0"/>
              <a:t>the physical, tangible parts of a computer.</a:t>
            </a:r>
          </a:p>
          <a:p>
            <a:pPr lvl="1"/>
            <a:r>
              <a:rPr lang="en-US" altLang="en-US" sz="2000" dirty="0"/>
              <a:t>keyboard, monitor, disks, wires, etc.</a:t>
            </a:r>
          </a:p>
          <a:p>
            <a:r>
              <a:rPr lang="en-US" altLang="en-US" dirty="0">
                <a:solidFill>
                  <a:schemeClr val="accent1">
                    <a:lumMod val="75000"/>
                  </a:schemeClr>
                </a:solidFill>
              </a:rPr>
              <a:t>Software</a:t>
            </a:r>
          </a:p>
          <a:p>
            <a:pPr lvl="1"/>
            <a:r>
              <a:rPr lang="en-US" altLang="en-US" sz="2000" dirty="0"/>
              <a:t>programs (e.g. </a:t>
            </a:r>
            <a:r>
              <a:rPr lang="en-US" altLang="en-US" sz="2000" dirty="0" err="1"/>
              <a:t>Ms</a:t>
            </a:r>
            <a:r>
              <a:rPr lang="en-US" altLang="en-US" sz="2000" dirty="0"/>
              <a:t> Word) and data.</a:t>
            </a:r>
          </a:p>
          <a:p>
            <a:pPr lvl="1"/>
            <a:r>
              <a:rPr lang="en-US" altLang="en-US" sz="2000" dirty="0"/>
              <a:t>Intangible parts of the computer.</a:t>
            </a:r>
          </a:p>
          <a:p>
            <a:r>
              <a:rPr lang="en-US" altLang="en-US" dirty="0"/>
              <a:t>Both hardware and software form a tool that can be used to solve problems.</a:t>
            </a:r>
          </a:p>
        </p:txBody>
      </p:sp>
      <p:pic>
        <p:nvPicPr>
          <p:cNvPr id="136" name="Graphic 135" descr="Computer">
            <a:extLst>
              <a:ext uri="{FF2B5EF4-FFF2-40B4-BE49-F238E27FC236}">
                <a16:creationId xmlns:a16="http://schemas.microsoft.com/office/drawing/2014/main" id="{78B80E45-E80E-4EED-8A2B-4AC601875B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52595" y="2016874"/>
            <a:ext cx="2526882" cy="2526882"/>
          </a:xfrm>
          <a:prstGeom prst="rect">
            <a:avLst/>
          </a:prstGeom>
        </p:spPr>
      </p:pic>
      <p:grpSp>
        <p:nvGrpSpPr>
          <p:cNvPr id="203" name="Group 202">
            <a:extLst>
              <a:ext uri="{FF2B5EF4-FFF2-40B4-BE49-F238E27FC236}">
                <a16:creationId xmlns:a16="http://schemas.microsoft.com/office/drawing/2014/main" id="{D060B936-2771-48DC-842C-14EE9318E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51293" y="6229681"/>
            <a:ext cx="342900" cy="457200"/>
            <a:chOff x="11361456" y="6195813"/>
            <a:chExt cx="548640" cy="548640"/>
          </a:xfrm>
        </p:grpSpPr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DB4EC8B4-4BB2-45C2-A68A-28E36AC10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1431D296-F8F1-41C3-A211-E83E243C5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765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3346" y="6272784"/>
            <a:ext cx="48006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  <a:norm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fld id="{ECCF01EC-742F-4137-8FF9-5002C129CB05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ransition spd="slow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20" name="Rectangle 103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346946"/>
            <a:ext cx="7667244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721" name="Rectangle 105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4299696"/>
            <a:ext cx="7667244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722" name="Rectangle 107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484779"/>
            <a:ext cx="7667244" cy="27432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723" name="Group 109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36911" y="4068923"/>
            <a:ext cx="810678" cy="1080902"/>
            <a:chOff x="9685338" y="4460675"/>
            <a:chExt cx="1080904" cy="1080902"/>
          </a:xfrm>
        </p:grpSpPr>
        <p:sp>
          <p:nvSpPr>
            <p:cNvPr id="114724" name="Oval 110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4725" name="Oval 111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4726" name="Rectangle 113">
            <a:extLst>
              <a:ext uri="{FF2B5EF4-FFF2-40B4-BE49-F238E27FC236}">
                <a16:creationId xmlns:a16="http://schemas.microsoft.com/office/drawing/2014/main" id="{80E61E04-3F7C-42DE-ABE7-D3F7E349C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1714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4727" name="Rectangle 115">
            <a:extLst>
              <a:ext uri="{FF2B5EF4-FFF2-40B4-BE49-F238E27FC236}">
                <a16:creationId xmlns:a16="http://schemas.microsoft.com/office/drawing/2014/main" id="{2B036F7E-6C8A-4549-99EF-9958C587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6"/>
            <a:ext cx="9144000" cy="2610465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8EE9CC-86A7-4810-A7B9-44B584E16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670" y="4355692"/>
            <a:ext cx="6814455" cy="14722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en-US" sz="5300" b="1">
                <a:blipFill dpi="0" rotWithShape="1">
                  <a:blip r:embed="rId5"/>
                  <a:srcRect/>
                  <a:tile tx="6350" ty="-127000" sx="65000" sy="64000" flip="none" algn="tl"/>
                </a:blipFill>
              </a:rPr>
              <a:t>Programming Languages</a:t>
            </a:r>
            <a:endParaRPr lang="en-US" sz="5300">
              <a:blipFill dpi="0" rotWithShape="1">
                <a:blip r:embed="rId5"/>
                <a:srcRect/>
                <a:tile tx="6350" ty="-127000" sx="65000" sy="64000" flip="none" algn="tl"/>
              </a:blipFill>
            </a:endParaRPr>
          </a:p>
        </p:txBody>
      </p:sp>
      <p:grpSp>
        <p:nvGrpSpPr>
          <p:cNvPr id="114728" name="Group 117">
            <a:extLst>
              <a:ext uri="{FF2B5EF4-FFF2-40B4-BE49-F238E27FC236}">
                <a16:creationId xmlns:a16="http://schemas.microsoft.com/office/drawing/2014/main" id="{75EE15D0-BDD3-4CA6-B5DC-159D83FA6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84192" y="5111496"/>
            <a:ext cx="810678" cy="1080902"/>
            <a:chOff x="9685338" y="4460675"/>
            <a:chExt cx="1080904" cy="1080902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C1D99473-F547-41EE-8D8B-3DFA6E58D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4729" name="Oval 119">
              <a:extLst>
                <a:ext uri="{FF2B5EF4-FFF2-40B4-BE49-F238E27FC236}">
                  <a16:creationId xmlns:a16="http://schemas.microsoft.com/office/drawing/2014/main" id="{71482930-66A8-46E9-8554-6D127FFCF1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887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643919" y="5331907"/>
            <a:ext cx="895401" cy="64008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defTabSz="914400"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fld id="{2E1C7E9F-1BA0-4803-A615-EED45D0DE9A3}" type="slidenum">
              <a:rPr lang="en-US" sz="2800" smtClean="0">
                <a:solidFill>
                  <a:srgbClr val="FFFFFF"/>
                </a:solidFill>
                <a:latin typeface="+mj-lt"/>
              </a:rPr>
              <a:pPr defTabSz="914400">
                <a:spcBef>
                  <a:spcPct val="0"/>
                </a:spcBef>
                <a:spcAft>
                  <a:spcPts val="600"/>
                </a:spcAft>
                <a:buClrTx/>
                <a:buFontTx/>
                <a:buNone/>
              </a:pPr>
              <a:t>30</a:t>
            </a:fld>
            <a:endParaRPr lang="en-US" sz="2800">
              <a:solidFill>
                <a:srgbClr val="FFFFFF"/>
              </a:solidFill>
              <a:latin typeface="+mj-lt"/>
            </a:endParaRPr>
          </a:p>
        </p:txBody>
      </p:sp>
      <p:graphicFrame>
        <p:nvGraphicFramePr>
          <p:cNvPr id="114718" name="Group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457296"/>
              </p:ext>
            </p:extLst>
          </p:nvPr>
        </p:nvGraphicFramePr>
        <p:xfrm>
          <a:off x="1241240" y="640080"/>
          <a:ext cx="6658054" cy="3316490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</a:tblPr>
              <a:tblGrid>
                <a:gridCol w="1513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85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8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76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712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spc="0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Languages</a:t>
                      </a:r>
                    </a:p>
                  </a:txBody>
                  <a:tcPr marL="105469" marR="105469" marT="105456" marB="52729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spc="0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Descriptions</a:t>
                      </a:r>
                    </a:p>
                  </a:txBody>
                  <a:tcPr marL="105469" marR="105469" marT="105456" marB="52729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spc="0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Examples</a:t>
                      </a:r>
                    </a:p>
                  </a:txBody>
                  <a:tcPr marL="105469" marR="105469" marT="105456" marB="52729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spc="0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Translators</a:t>
                      </a:r>
                    </a:p>
                  </a:txBody>
                  <a:tcPr marL="105469" marR="105469" marT="105456" marB="52729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270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Machine</a:t>
                      </a:r>
                    </a:p>
                  </a:txBody>
                  <a:tcPr marL="105469" marR="105469" marT="105456" marB="52729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sym typeface="Wingdings" pitchFamily="2" charset="2"/>
                        </a:rPr>
                        <a:t>Instruction in 0 and 1 bits</a:t>
                      </a:r>
                    </a:p>
                  </a:txBody>
                  <a:tcPr marL="105469" marR="105469" marT="105456" marB="52729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0111000011000001</a:t>
                      </a:r>
                    </a:p>
                  </a:txBody>
                  <a:tcPr marL="105469" marR="105469" marT="105456" marB="52729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None</a:t>
                      </a:r>
                    </a:p>
                  </a:txBody>
                  <a:tcPr marL="105469" marR="105469" marT="105456" marB="52729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219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Assembly</a:t>
                      </a:r>
                    </a:p>
                  </a:txBody>
                  <a:tcPr marL="105469" marR="105469" marT="105456" marB="52729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sym typeface="Wingdings" pitchFamily="2" charset="2"/>
                        </a:rPr>
                        <a:t>Instruction in mnemonic code</a:t>
                      </a:r>
                    </a:p>
                  </a:txBody>
                  <a:tcPr marL="105469" marR="105469" marT="105456" marB="52729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LOAD  3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STOR 4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ADD</a:t>
                      </a:r>
                    </a:p>
                  </a:txBody>
                  <a:tcPr marL="105469" marR="105469" marT="105456" marB="52729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sym typeface="Wingdings" pitchFamily="2" charset="2"/>
                        </a:rPr>
                        <a:t>Assembler </a:t>
                      </a:r>
                      <a:endParaRPr kumimoji="0" lang="en-US" sz="1400" b="0" i="0" u="none" strike="noStrike" cap="none" spc="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05469" marR="105469" marT="105456" marB="52729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446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High-level</a:t>
                      </a:r>
                    </a:p>
                  </a:txBody>
                  <a:tcPr marL="105469" marR="105469" marT="105456" marB="52729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sym typeface="Wingdings" pitchFamily="2" charset="2"/>
                        </a:rPr>
                        <a:t>Similar to human language, e.g. FORTRAN, COBOL, Pascal, C, C++, Java</a:t>
                      </a:r>
                      <a:endParaRPr kumimoji="0" lang="en-US" sz="1400" b="0" i="0" u="none" strike="noStrike" cap="none" spc="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05469" marR="105469" marT="105456" marB="52729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sum = 3 + 4;</a:t>
                      </a:r>
                    </a:p>
                  </a:txBody>
                  <a:tcPr marL="105469" marR="105469" marT="105456" marB="52729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Compiler &amp; </a:t>
                      </a:r>
                      <a:r>
                        <a:rPr kumimoji="0" lang="en-US" sz="1400" b="0" i="1" u="none" strike="noStrike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interpreter</a:t>
                      </a:r>
                    </a:p>
                  </a:txBody>
                  <a:tcPr marL="105469" marR="105469" marT="105456" marB="52729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464119"/>
            <a:ext cx="7667244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601952"/>
            <a:ext cx="7667244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2038655"/>
            <a:ext cx="7667244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802386" y="484632"/>
            <a:ext cx="7543800" cy="1609344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/>
              <a:t>The Java Programming Language</a:t>
            </a:r>
          </a:p>
        </p:txBody>
      </p:sp>
      <p:pic>
        <p:nvPicPr>
          <p:cNvPr id="80901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" r="1137" b="1"/>
          <a:stretch/>
        </p:blipFill>
        <p:spPr bwMode="auto">
          <a:xfrm>
            <a:off x="755397" y="2265037"/>
            <a:ext cx="3816600" cy="390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899" name="Rectangle 3"/>
          <p:cNvSpPr>
            <a:spLocks noGrp="1" noChangeArrowheads="1"/>
          </p:cNvSpPr>
          <p:nvPr>
            <p:ph idx="1"/>
          </p:nvPr>
        </p:nvSpPr>
        <p:spPr>
          <a:xfrm>
            <a:off x="4872162" y="2265038"/>
            <a:ext cx="3816600" cy="3907162"/>
          </a:xfrm>
        </p:spPr>
        <p:txBody>
          <a:bodyPr anchor="ctr">
            <a:normAutofit/>
          </a:bodyPr>
          <a:lstStyle/>
          <a:p>
            <a:pPr eaLnBrk="1" hangingPunct="1">
              <a:spcBef>
                <a:spcPct val="70000"/>
              </a:spcBef>
              <a:buFont typeface="Wingdings" panose="05000000000000000000" pitchFamily="2" charset="2"/>
              <a:buChar char="§"/>
            </a:pPr>
            <a:r>
              <a:rPr lang="en-US" altLang="en-US" sz="2400" dirty="0"/>
              <a:t>Created by Sun Microsystems, Inc.</a:t>
            </a:r>
          </a:p>
          <a:p>
            <a:pPr eaLnBrk="1" hangingPunct="1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US" altLang="en-US" sz="2400" dirty="0"/>
              <a:t>Introduced in 1995 and it's popularity has grown quickly. </a:t>
            </a:r>
          </a:p>
          <a:p>
            <a:pPr eaLnBrk="1" hangingPunct="1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US" altLang="en-US" sz="2400" dirty="0"/>
              <a:t>Rich library </a:t>
            </a:r>
          </a:p>
          <a:p>
            <a:pPr eaLnBrk="1" hangingPunct="1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US" altLang="en-US" sz="2400" dirty="0"/>
              <a:t>Platform-independent("write once, run anywhere") or architecture-neutral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51293" y="6229681"/>
            <a:ext cx="342900" cy="457200"/>
          </a:xfrm>
          <a:prstGeom prst="ellipse">
            <a:avLst/>
          </a:prstGeom>
          <a:blipFill dpi="0"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3188" y="6258874"/>
            <a:ext cx="299110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900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3346" y="6272784"/>
            <a:ext cx="48006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  <a:norm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fld id="{323097CE-C510-4EE8-A13A-B64B32A9ADF2}" type="slidenum">
              <a:rPr lang="en-US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spcAft>
                  <a:spcPts val="600"/>
                </a:spcAft>
                <a:buClrTx/>
                <a:buFontTx/>
                <a:buNone/>
              </a:pPr>
              <a:t>31</a:t>
            </a:fld>
            <a:endParaRPr 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50" name="Rectangle 73">
            <a:extLst>
              <a:ext uri="{FF2B5EF4-FFF2-40B4-BE49-F238E27FC236}">
                <a16:creationId xmlns:a16="http://schemas.microsoft.com/office/drawing/2014/main" id="{3C4C5769-E723-4A1E-B4F6-F6BB27AE7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08" y="0"/>
            <a:ext cx="9141492" cy="6857999"/>
          </a:xfrm>
          <a:prstGeom prst="rect">
            <a:avLst/>
          </a:prstGeom>
          <a:blipFill dpi="0" rotWithShape="1">
            <a:blip r:embed="rId3">
              <a:alphaModFix amt="4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51" name="Rectangle 75">
            <a:extLst>
              <a:ext uri="{FF2B5EF4-FFF2-40B4-BE49-F238E27FC236}">
                <a16:creationId xmlns:a16="http://schemas.microsoft.com/office/drawing/2014/main" id="{E878380D-0E99-4278-9939-702074B8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08" y="0"/>
            <a:ext cx="348612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482599" y="643466"/>
            <a:ext cx="2762045" cy="5571067"/>
          </a:xfrm>
        </p:spPr>
        <p:txBody>
          <a:bodyPr lIns="92075" tIns="46038" rIns="92075" bIns="46038">
            <a:normAutofit/>
          </a:bodyPr>
          <a:lstStyle/>
          <a:p>
            <a:pPr algn="r" eaLnBrk="1" hangingPunct="1"/>
            <a:r>
              <a:rPr lang="en-US" altLang="en-US">
                <a:solidFill>
                  <a:srgbClr val="FFFFFF"/>
                </a:solidFill>
              </a:rPr>
              <a:t>Java Translation</a:t>
            </a:r>
          </a:p>
        </p:txBody>
      </p:sp>
      <p:sp>
        <p:nvSpPr>
          <p:cNvPr id="82952" name="Oval 77">
            <a:extLst>
              <a:ext uri="{FF2B5EF4-FFF2-40B4-BE49-F238E27FC236}">
                <a16:creationId xmlns:a16="http://schemas.microsoft.com/office/drawing/2014/main" id="{75A92D53-A461-451B-87E6-8746F6FCE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51293" y="6229681"/>
            <a:ext cx="3429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3699416" y="643465"/>
            <a:ext cx="5172881" cy="5586215"/>
          </a:xfrm>
        </p:spPr>
        <p:txBody>
          <a:bodyPr lIns="92075" tIns="46038" rIns="92075" bIns="46038" rtlCol="0" anchor="ctr">
            <a:normAutofit/>
          </a:bodyPr>
          <a:lstStyle/>
          <a:p>
            <a:pPr eaLnBrk="1" fontAlgn="auto" hangingPunct="1">
              <a:spcBef>
                <a:spcPct val="750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en-US" sz="2400" dirty="0"/>
              <a:t>The Java compiler translates Java source code into a special representation called </a:t>
            </a:r>
            <a:r>
              <a:rPr lang="en-US" altLang="en-US" sz="2400" b="1" dirty="0"/>
              <a:t>bytecode.</a:t>
            </a:r>
          </a:p>
          <a:p>
            <a:pPr eaLnBrk="1" fontAlgn="auto" hangingPunct="1">
              <a:spcBef>
                <a:spcPct val="750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en-US" sz="2400" dirty="0"/>
              <a:t>Java bytecode is not the machine language for any traditional CPU.</a:t>
            </a:r>
          </a:p>
          <a:p>
            <a:pPr eaLnBrk="1" fontAlgn="auto" hangingPunct="1">
              <a:spcBef>
                <a:spcPct val="750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en-US" sz="2400" dirty="0"/>
              <a:t>Another Java software tool, called an </a:t>
            </a:r>
            <a:r>
              <a:rPr lang="en-US" altLang="en-US" sz="2400" b="1" dirty="0"/>
              <a:t>interpreter</a:t>
            </a:r>
            <a:r>
              <a:rPr lang="en-US" altLang="en-US" sz="2400" i="1" dirty="0"/>
              <a:t> </a:t>
            </a:r>
            <a:r>
              <a:rPr lang="en-US" altLang="en-US" sz="2400" b="1" dirty="0"/>
              <a:t>or Java Virtual Machine (JVM)</a:t>
            </a:r>
            <a:r>
              <a:rPr lang="en-US" altLang="en-US" sz="2400" dirty="0"/>
              <a:t>, translates bytecode into machine language and executes it.</a:t>
            </a:r>
          </a:p>
        </p:txBody>
      </p:sp>
      <p:sp>
        <p:nvSpPr>
          <p:cNvPr id="82953" name="Oval 79">
            <a:extLst>
              <a:ext uri="{FF2B5EF4-FFF2-40B4-BE49-F238E27FC236}">
                <a16:creationId xmlns:a16="http://schemas.microsoft.com/office/drawing/2014/main" id="{F003ABC2-0D2A-42E5-9778-D9E8DBB54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3188" y="6258874"/>
            <a:ext cx="299110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948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8483346" y="6272784"/>
            <a:ext cx="48006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  <a:norm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fld id="{8E89377D-BD77-418C-8FBC-DFA72D52DC83}" type="slidenum">
              <a:rPr lang="en-US" altLang="en-US" b="1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spcAft>
                  <a:spcPts val="600"/>
                </a:spcAft>
                <a:buClrTx/>
                <a:buFontTx/>
                <a:buNone/>
              </a:pPr>
              <a:t>32</a:t>
            </a:fld>
            <a:endParaRPr lang="en-US" altLang="en-US" b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2075" tIns="46038" rIns="92075" bIns="46038"/>
          <a:lstStyle/>
          <a:p>
            <a:pPr eaLnBrk="1" hangingPunct="1"/>
            <a:r>
              <a:rPr lang="en-US" altLang="en-US" sz="3200" b="1">
                <a:solidFill>
                  <a:schemeClr val="tx1"/>
                </a:solidFill>
              </a:rPr>
              <a:t>Java Translation</a:t>
            </a:r>
          </a:p>
        </p:txBody>
      </p:sp>
      <p:sp>
        <p:nvSpPr>
          <p:cNvPr id="84995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8484428" y="6237312"/>
            <a:ext cx="48006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86B4EA6-5502-4C30-B005-59E411C9A8A9}" type="slidenum">
              <a:rPr lang="en-US" altLang="en-US" sz="1400" b="1" smtClean="0">
                <a:solidFill>
                  <a:schemeClr val="bg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en-US" altLang="en-US" sz="1400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2099" name="Line 3"/>
          <p:cNvSpPr>
            <a:spLocks noChangeShapeType="1"/>
          </p:cNvSpPr>
          <p:nvPr/>
        </p:nvSpPr>
        <p:spPr bwMode="auto">
          <a:xfrm flipH="1">
            <a:off x="2843188" y="2497138"/>
            <a:ext cx="1587" cy="57785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00" name="Line 4"/>
          <p:cNvSpPr>
            <a:spLocks noChangeShapeType="1"/>
          </p:cNvSpPr>
          <p:nvPr/>
        </p:nvSpPr>
        <p:spPr bwMode="auto">
          <a:xfrm>
            <a:off x="3449613" y="3500438"/>
            <a:ext cx="1336675" cy="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01" name="Line 5"/>
          <p:cNvSpPr>
            <a:spLocks noChangeShapeType="1"/>
          </p:cNvSpPr>
          <p:nvPr/>
        </p:nvSpPr>
        <p:spPr bwMode="auto">
          <a:xfrm>
            <a:off x="5729263" y="3921125"/>
            <a:ext cx="0" cy="623888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02" name="Line 6"/>
          <p:cNvSpPr>
            <a:spLocks noChangeShapeType="1"/>
          </p:cNvSpPr>
          <p:nvPr/>
        </p:nvSpPr>
        <p:spPr bwMode="auto">
          <a:xfrm>
            <a:off x="5764188" y="5432425"/>
            <a:ext cx="0" cy="411163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03" name="Oval 7"/>
          <p:cNvSpPr>
            <a:spLocks noChangeArrowheads="1"/>
          </p:cNvSpPr>
          <p:nvPr/>
        </p:nvSpPr>
        <p:spPr bwMode="auto">
          <a:xfrm>
            <a:off x="1763688" y="1671638"/>
            <a:ext cx="2044700" cy="825500"/>
          </a:xfrm>
          <a:prstGeom prst="ellipse">
            <a:avLst/>
          </a:prstGeom>
          <a:solidFill>
            <a:srgbClr val="FFFF66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000" b="1">
                <a:solidFill>
                  <a:schemeClr val="tx1"/>
                </a:solidFill>
                <a:latin typeface="Times New Roman" panose="02020603050405020304" pitchFamily="18" charset="0"/>
              </a:rPr>
              <a:t>Java source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000" b="1">
                <a:solidFill>
                  <a:schemeClr val="tx1"/>
                </a:solidFill>
                <a:latin typeface="Times New Roman" panose="02020603050405020304" pitchFamily="18" charset="0"/>
              </a:rPr>
              <a:t>code (program)</a:t>
            </a:r>
          </a:p>
        </p:txBody>
      </p:sp>
      <p:sp>
        <p:nvSpPr>
          <p:cNvPr id="132104" name="Oval 8"/>
          <p:cNvSpPr>
            <a:spLocks noChangeArrowheads="1"/>
          </p:cNvSpPr>
          <p:nvPr/>
        </p:nvSpPr>
        <p:spPr bwMode="auto">
          <a:xfrm>
            <a:off x="4960913" y="5843588"/>
            <a:ext cx="1603375" cy="825500"/>
          </a:xfrm>
          <a:prstGeom prst="ellipse">
            <a:avLst/>
          </a:prstGeom>
          <a:solidFill>
            <a:srgbClr val="FFFF66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000" b="1">
                <a:solidFill>
                  <a:schemeClr val="tx1"/>
                </a:solidFill>
                <a:latin typeface="Times New Roman" panose="02020603050405020304" pitchFamily="18" charset="0"/>
              </a:rPr>
              <a:t>Machine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000" b="1">
                <a:solidFill>
                  <a:schemeClr val="tx1"/>
                </a:solidFill>
                <a:latin typeface="Times New Roman" panose="02020603050405020304" pitchFamily="18" charset="0"/>
              </a:rPr>
              <a:t>code</a:t>
            </a:r>
          </a:p>
        </p:txBody>
      </p:sp>
      <p:sp>
        <p:nvSpPr>
          <p:cNvPr id="132105" name="Oval 9"/>
          <p:cNvSpPr>
            <a:spLocks noChangeArrowheads="1"/>
          </p:cNvSpPr>
          <p:nvPr/>
        </p:nvSpPr>
        <p:spPr bwMode="auto">
          <a:xfrm>
            <a:off x="4786288" y="3097213"/>
            <a:ext cx="1806575" cy="823912"/>
          </a:xfrm>
          <a:prstGeom prst="ellipse">
            <a:avLst/>
          </a:prstGeom>
          <a:solidFill>
            <a:srgbClr val="FFFF66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000" b="1">
                <a:solidFill>
                  <a:schemeClr val="tx1"/>
                </a:solidFill>
                <a:latin typeface="Times New Roman" panose="02020603050405020304" pitchFamily="18" charset="0"/>
              </a:rPr>
              <a:t>Java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000" b="1">
                <a:solidFill>
                  <a:schemeClr val="tx1"/>
                </a:solidFill>
                <a:latin typeface="Times New Roman" panose="02020603050405020304" pitchFamily="18" charset="0"/>
              </a:rPr>
              <a:t>bytecode</a:t>
            </a:r>
          </a:p>
        </p:txBody>
      </p:sp>
      <p:sp>
        <p:nvSpPr>
          <p:cNvPr id="132106" name="Rectangle 10"/>
          <p:cNvSpPr>
            <a:spLocks noChangeArrowheads="1"/>
          </p:cNvSpPr>
          <p:nvPr/>
        </p:nvSpPr>
        <p:spPr bwMode="auto">
          <a:xfrm>
            <a:off x="5195863" y="4545013"/>
            <a:ext cx="1228725" cy="930275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lIns="92075" tIns="46038" rIns="92075" bIns="46038" anchor="ctr"/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en-US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Bytecode</a:t>
            </a:r>
            <a:endParaRPr lang="en-US" altLang="en-US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</a:rPr>
              <a:t>interpreter</a:t>
            </a:r>
          </a:p>
        </p:txBody>
      </p:sp>
      <p:sp>
        <p:nvSpPr>
          <p:cNvPr id="132107" name="Rectangle 11"/>
          <p:cNvSpPr>
            <a:spLocks noChangeArrowheads="1"/>
          </p:cNvSpPr>
          <p:nvPr/>
        </p:nvSpPr>
        <p:spPr bwMode="auto">
          <a:xfrm>
            <a:off x="2220888" y="3074988"/>
            <a:ext cx="1228725" cy="930275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lIns="92075" tIns="46038" rIns="92075" bIns="46038" anchor="ctr"/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</a:rPr>
              <a:t>Java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</a:rPr>
              <a:t>compiler</a:t>
            </a:r>
          </a:p>
        </p:txBody>
      </p:sp>
      <p:sp>
        <p:nvSpPr>
          <p:cNvPr id="86029" name="TextBox 1"/>
          <p:cNvSpPr txBox="1">
            <a:spLocks noChangeArrowheads="1"/>
          </p:cNvSpPr>
          <p:nvPr/>
        </p:nvSpPr>
        <p:spPr bwMode="auto">
          <a:xfrm>
            <a:off x="6588224" y="6072188"/>
            <a:ext cx="20605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(Code is executed)</a:t>
            </a: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2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2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2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2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2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32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32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32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32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6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099" grpId="0" animBg="1"/>
      <p:bldP spid="132100" grpId="0" animBg="1"/>
      <p:bldP spid="132101" grpId="0" animBg="1"/>
      <p:bldP spid="132102" grpId="0" animBg="1"/>
      <p:bldP spid="132103" grpId="0" animBg="1" autoUpdateAnimBg="0"/>
      <p:bldP spid="132104" grpId="0" animBg="1" autoUpdateAnimBg="0"/>
      <p:bldP spid="132105" grpId="0" animBg="1" autoUpdateAnimBg="0"/>
      <p:bldP spid="132106" grpId="0" animBg="1" autoUpdateAnimBg="0"/>
      <p:bldP spid="132107" grpId="0" animBg="1" autoUpdateAnimBg="0"/>
      <p:bldP spid="8602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914171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E799C3D5-7D55-4046-808C-F290F456D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5776" y="1679569"/>
            <a:ext cx="2624148" cy="3498858"/>
            <a:chOff x="1061035" y="1679569"/>
            <a:chExt cx="3498864" cy="3498858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059D8741-EAD6-41B1-A882-70D70FC358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1035" y="1679569"/>
              <a:ext cx="3498864" cy="3498858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5444F36-3103-4D11-A25F-C054D4606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46134" y="1864667"/>
              <a:ext cx="3128666" cy="312866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117608" y="2376862"/>
            <a:ext cx="1980485" cy="2104273"/>
          </a:xfrm>
          <a:noFill/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altLang="en-US" sz="2600">
                <a:solidFill>
                  <a:srgbClr val="FFFFFF"/>
                </a:solidFill>
              </a:rPr>
              <a:t>Portability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169508" y="3398744"/>
            <a:ext cx="3657600" cy="60512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043" name="Rectangle 3"/>
          <p:cNvSpPr>
            <a:spLocks noGrp="1" noChangeArrowheads="1"/>
          </p:cNvSpPr>
          <p:nvPr>
            <p:ph idx="1"/>
          </p:nvPr>
        </p:nvSpPr>
        <p:spPr>
          <a:xfrm>
            <a:off x="4560816" y="687816"/>
            <a:ext cx="3856994" cy="5407212"/>
          </a:xfrm>
        </p:spPr>
        <p:txBody>
          <a:bodyPr anchor="ctr">
            <a:normAutofit/>
          </a:bodyPr>
          <a:lstStyle/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/>
              <a:t>After compiling a Java program into bytecode, that bytecode can be used on any computer with a bytecode interpreter and without a need to recompile.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/>
              <a:t>Bytecode can be sent over the Internet and used anywhere in the world.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/>
              <a:t>This makes Java suitable for Internet applications.</a:t>
            </a:r>
          </a:p>
        </p:txBody>
      </p:sp>
      <p:sp>
        <p:nvSpPr>
          <p:cNvPr id="8704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3346" y="6272784"/>
            <a:ext cx="48006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  <a:norm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fld id="{C7E7BB4B-D0C8-4FF0-BE2F-C58E3A50771C}" type="slidenum">
              <a:rPr lang="en-US" sz="1900">
                <a:solidFill>
                  <a:schemeClr val="accent1"/>
                </a:solidFill>
                <a:latin typeface="Times New Roman" panose="02020603050405020304" pitchFamily="18" charset="0"/>
              </a:rPr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FontTx/>
                <a:buNone/>
              </a:pPr>
              <a:t>34</a:t>
            </a:fld>
            <a:endParaRPr lang="en-US" sz="1900">
              <a:solidFill>
                <a:schemeClr val="accent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56B66E70-9451-4286-A0C2-6CF108FE8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A4B0696-68E2-40ED-B597-4B8738754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7899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19EF1B4-0F49-44D2-AE21-263819BFB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8992" y="0"/>
            <a:ext cx="3490332" cy="6858000"/>
          </a:xfrm>
          <a:prstGeom prst="rect">
            <a:avLst/>
          </a:prstGeom>
          <a:blipFill dpi="0" rotWithShape="1">
            <a:blip r:embed="rId2">
              <a:alphaModFix amt="4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561589" y="643466"/>
            <a:ext cx="2794387" cy="5571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kern="1200" cap="all" spc="-6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 Black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 Black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 Black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 Black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 Black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 Black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 Black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 Black" pitchFamily="34" charset="0"/>
              </a:defRPr>
            </a:lvl9pPr>
          </a:lstStyle>
          <a:p>
            <a:pPr defTabSz="91440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altLang="en-US" sz="4000" b="1" dirty="0">
                <a:solidFill>
                  <a:schemeClr val="tx1"/>
                </a:solidFill>
              </a:rPr>
              <a:t>Setting up Your Computer to use Java</a:t>
            </a:r>
          </a:p>
        </p:txBody>
      </p:sp>
      <p:sp>
        <p:nvSpPr>
          <p:cNvPr id="43011" name="Rectangle 3"/>
          <p:cNvSpPr txBox="1">
            <a:spLocks noChangeArrowheads="1"/>
          </p:cNvSpPr>
          <p:nvPr/>
        </p:nvSpPr>
        <p:spPr bwMode="auto">
          <a:xfrm>
            <a:off x="5079236" y="643467"/>
            <a:ext cx="4062478" cy="55710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indent="-182563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indent="-182880" defTabSz="91440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/>
            </a:pPr>
            <a:r>
              <a:rPr lang="en-US" altLang="en-US" b="0" dirty="0">
                <a:latin typeface="+mn-lt"/>
              </a:rPr>
              <a:t>Understand files and folders/directories</a:t>
            </a:r>
          </a:p>
          <a:p>
            <a:pPr marL="342900" indent="-182880" defTabSz="91440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/>
            </a:pPr>
            <a:r>
              <a:rPr lang="en-US" altLang="en-US" b="0" dirty="0">
                <a:latin typeface="+mn-lt"/>
              </a:rPr>
              <a:t>Install JDK </a:t>
            </a:r>
          </a:p>
          <a:p>
            <a:pPr lvl="1" indent="-182880" defTabSz="914400">
              <a:lnSpc>
                <a:spcPct val="90000"/>
              </a:lnSpc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/>
            </a:pPr>
            <a:r>
              <a:rPr lang="en-US" altLang="en-US" dirty="0">
                <a:latin typeface="+mn-lt"/>
              </a:rPr>
              <a:t>Java SE Download Page: </a:t>
            </a:r>
            <a:r>
              <a:rPr lang="en-US" altLang="en-US" dirty="0">
                <a:latin typeface="+mn-lt"/>
                <a:hlinkClick r:id="rId4"/>
              </a:rPr>
              <a:t>http://www.oracle.com/technetwork/java/javase/downloads/index.html</a:t>
            </a:r>
            <a:endParaRPr lang="en-US" altLang="en-US" dirty="0">
              <a:latin typeface="+mn-lt"/>
            </a:endParaRPr>
          </a:p>
          <a:p>
            <a:pPr lvl="1" indent="-182880" defTabSz="914400">
              <a:lnSpc>
                <a:spcPct val="90000"/>
              </a:lnSpc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/>
            </a:pPr>
            <a:r>
              <a:rPr lang="en-US" altLang="en-US" dirty="0">
                <a:latin typeface="+mn-lt"/>
              </a:rPr>
              <a:t>Documentation</a:t>
            </a:r>
          </a:p>
          <a:p>
            <a:pPr lvl="1" indent="-182880" defTabSz="914400">
              <a:lnSpc>
                <a:spcPct val="90000"/>
              </a:lnSpc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/>
            </a:pPr>
            <a:r>
              <a:rPr lang="en-US" altLang="en-US" dirty="0">
                <a:latin typeface="+mn-lt"/>
              </a:rPr>
              <a:t>Tutorial</a:t>
            </a:r>
          </a:p>
          <a:p>
            <a:pPr lvl="1" indent="-182880" defTabSz="914400">
              <a:lnSpc>
                <a:spcPct val="90000"/>
              </a:lnSpc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/>
            </a:pPr>
            <a:endParaRPr lang="en-US" altLang="en-US" dirty="0">
              <a:latin typeface="+mn-lt"/>
            </a:endParaRPr>
          </a:p>
          <a:p>
            <a:pPr marL="342900" indent="-182880" defTabSz="914400">
              <a:lnSpc>
                <a:spcPct val="90000"/>
              </a:lnSpc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/>
            </a:pPr>
            <a:r>
              <a:rPr lang="en-US" altLang="en-US" b="0" dirty="0">
                <a:latin typeface="+mn-lt"/>
              </a:rPr>
              <a:t>Install </a:t>
            </a:r>
            <a:r>
              <a:rPr lang="en-US" altLang="en-US" b="0" dirty="0" err="1">
                <a:latin typeface="+mn-lt"/>
              </a:rPr>
              <a:t>jGRASP</a:t>
            </a:r>
            <a:endParaRPr lang="en-US" altLang="en-US" b="0" dirty="0">
              <a:latin typeface="+mn-lt"/>
            </a:endParaRPr>
          </a:p>
          <a:p>
            <a:pPr lvl="1" indent="-182880" defTabSz="914400">
              <a:lnSpc>
                <a:spcPct val="90000"/>
              </a:lnSpc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/>
            </a:pPr>
            <a:r>
              <a:rPr lang="en-US" altLang="en-US" dirty="0">
                <a:latin typeface="+mn-lt"/>
                <a:hlinkClick r:id="rId5"/>
              </a:rPr>
              <a:t>http://www.jgrasp.org/</a:t>
            </a:r>
            <a:endParaRPr lang="en-US" altLang="en-US" dirty="0">
              <a:latin typeface="+mn-lt"/>
            </a:endParaRPr>
          </a:p>
          <a:p>
            <a:pPr indent="-182880" defTabSz="914400">
              <a:lnSpc>
                <a:spcPct val="90000"/>
              </a:lnSpc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/>
            </a:pPr>
            <a:endParaRPr lang="en-US" altLang="en-US" dirty="0">
              <a:latin typeface="+mn-lt"/>
            </a:endParaRP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2B69B0BE-E00A-432A-98D1-A47B82C16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51293" y="6229681"/>
            <a:ext cx="342900" cy="457200"/>
            <a:chOff x="11401725" y="6229681"/>
            <a:chExt cx="457200" cy="457200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0AF8A5ED-19F8-4707-8EEC-7115E6B11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1725" y="6229681"/>
              <a:ext cx="457200" cy="45720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C5F50C1C-978D-45B5-B716-7DA91773C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30918" y="6258874"/>
              <a:ext cx="398813" cy="398815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806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3346" y="6272784"/>
            <a:ext cx="48006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fld id="{94F4BBD1-651D-4924-B7BB-0B4360B1F5C7}" type="slidenum">
              <a:rPr lang="en-US" sz="1400" b="1" kern="1200" dirty="0">
                <a:solidFill>
                  <a:srgbClr val="FFFFFF"/>
                </a:solidFill>
                <a:latin typeface="+mj-lt"/>
                <a:ea typeface="+mn-ea"/>
                <a:cs typeface="+mn-cs"/>
              </a:rPr>
              <a:pPr>
                <a:spcBef>
                  <a:spcPct val="0"/>
                </a:spcBef>
                <a:spcAft>
                  <a:spcPts val="600"/>
                </a:spcAft>
                <a:buClrTx/>
                <a:buFontTx/>
                <a:buNone/>
              </a:pPr>
              <a:t>35</a:t>
            </a:fld>
            <a:endParaRPr lang="en-US" sz="1400" b="1" kern="1200" dirty="0">
              <a:solidFill>
                <a:srgbClr val="FFFFFF"/>
              </a:solidFill>
              <a:latin typeface="+mj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56B66E70-9451-4286-A0C2-6CF108FE8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A4B0696-68E2-40ED-B597-4B8738754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7899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19EF1B4-0F49-44D2-AE21-263819BFB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8992" y="0"/>
            <a:ext cx="3490332" cy="6858000"/>
          </a:xfrm>
          <a:prstGeom prst="rect">
            <a:avLst/>
          </a:prstGeom>
          <a:blipFill dpi="0" rotWithShape="1">
            <a:blip r:embed="rId2">
              <a:alphaModFix amt="4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47664" y="643466"/>
            <a:ext cx="2870180" cy="5571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kern="1200" cap="all" spc="-6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 Black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 Black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 Black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 Black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 Black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 Black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 Black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 Black" pitchFamily="34" charset="0"/>
              </a:defRPr>
            </a:lvl9pPr>
          </a:lstStyle>
          <a:p>
            <a:pPr defTabSz="91440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altLang="en-US" sz="4000" b="1" dirty="0">
                <a:solidFill>
                  <a:schemeClr val="tx1"/>
                </a:solidFill>
              </a:rPr>
              <a:t>Setting up Your Computer to use Java</a:t>
            </a:r>
          </a:p>
        </p:txBody>
      </p:sp>
      <p:sp>
        <p:nvSpPr>
          <p:cNvPr id="44035" name="Content Placeholder 2"/>
          <p:cNvSpPr txBox="1">
            <a:spLocks/>
          </p:cNvSpPr>
          <p:nvPr/>
        </p:nvSpPr>
        <p:spPr bwMode="auto">
          <a:xfrm>
            <a:off x="5079236" y="643467"/>
            <a:ext cx="3669228" cy="55710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indent="-182563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indent="-182563" defTabSz="91440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/>
            </a:pPr>
            <a:r>
              <a:rPr lang="en-US" altLang="en-US" sz="1800" b="0" dirty="0">
                <a:latin typeface="+mn-lt"/>
              </a:rPr>
              <a:t>IDE (Integrated Development Environment)</a:t>
            </a:r>
          </a:p>
          <a:p>
            <a:pPr marL="714375" lvl="2" defTabSz="91440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/>
            </a:pPr>
            <a:r>
              <a:rPr lang="en-US" altLang="en-US" sz="1600" dirty="0">
                <a:latin typeface="+mn-lt"/>
              </a:rPr>
              <a:t>a software application that can facilitate programmers to develop program</a:t>
            </a:r>
          </a:p>
          <a:p>
            <a:pPr marL="457200" lvl="2" indent="-182563" defTabSz="91440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/>
            </a:pPr>
            <a:r>
              <a:rPr lang="en-US" altLang="en-US" dirty="0">
                <a:latin typeface="+mn-lt"/>
              </a:rPr>
              <a:t>Write, save, compile &amp; run program in a single environment</a:t>
            </a:r>
          </a:p>
          <a:p>
            <a:pPr marL="714375" lvl="2" defTabSz="91440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/>
            </a:pPr>
            <a:r>
              <a:rPr lang="en-US" altLang="en-US" sz="1600" dirty="0">
                <a:latin typeface="+mn-lt"/>
              </a:rPr>
              <a:t>E.g. </a:t>
            </a:r>
            <a:r>
              <a:rPr lang="en-US" altLang="en-US" sz="1600" dirty="0" err="1">
                <a:latin typeface="+mn-lt"/>
              </a:rPr>
              <a:t>jGrasp</a:t>
            </a:r>
            <a:r>
              <a:rPr lang="en-US" altLang="en-US" sz="1600" dirty="0">
                <a:latin typeface="+mn-lt"/>
              </a:rPr>
              <a:t>, </a:t>
            </a:r>
            <a:r>
              <a:rPr lang="en-US" altLang="en-US" sz="1600" dirty="0" err="1">
                <a:latin typeface="+mn-lt"/>
              </a:rPr>
              <a:t>Netbeans</a:t>
            </a:r>
            <a:r>
              <a:rPr lang="en-US" altLang="en-US" sz="1600" dirty="0">
                <a:latin typeface="+mn-lt"/>
              </a:rPr>
              <a:t>, Eclipse, </a:t>
            </a:r>
            <a:r>
              <a:rPr lang="en-US" altLang="en-US" sz="1600" dirty="0" err="1">
                <a:latin typeface="+mn-lt"/>
              </a:rPr>
              <a:t>BlueJay</a:t>
            </a:r>
            <a:endParaRPr lang="en-US" altLang="en-US" sz="1600" dirty="0">
              <a:latin typeface="+mn-lt"/>
            </a:endParaRPr>
          </a:p>
          <a:p>
            <a:pPr lvl="1" defTabSz="91440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/>
            </a:pPr>
            <a:endParaRPr lang="en-US" altLang="en-US" sz="1800" dirty="0">
              <a:latin typeface="+mn-lt"/>
            </a:endParaRP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2B69B0BE-E00A-432A-98D1-A47B82C16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51293" y="6229681"/>
            <a:ext cx="342900" cy="457200"/>
            <a:chOff x="11401725" y="6229681"/>
            <a:chExt cx="457200" cy="457200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0AF8A5ED-19F8-4707-8EEC-7115E6B11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1725" y="6229681"/>
              <a:ext cx="457200" cy="45720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C5F50C1C-978D-45B5-B716-7DA91773C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30918" y="6258874"/>
              <a:ext cx="398813" cy="398815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909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3346" y="6272784"/>
            <a:ext cx="48006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fld id="{3A81A1CB-E0DF-4970-A78C-92AD0BCA3B33}" type="slidenum">
              <a:rPr lang="en-US" sz="1400" b="1" kern="1200" dirty="0">
                <a:solidFill>
                  <a:srgbClr val="FFFFFF"/>
                </a:solidFill>
                <a:latin typeface="+mj-lt"/>
                <a:ea typeface="+mn-ea"/>
                <a:cs typeface="+mn-cs"/>
              </a:rPr>
              <a:pPr>
                <a:spcBef>
                  <a:spcPct val="0"/>
                </a:spcBef>
                <a:spcAft>
                  <a:spcPts val="600"/>
                </a:spcAft>
                <a:buClrTx/>
                <a:buFontTx/>
                <a:buNone/>
              </a:pPr>
              <a:t>36</a:t>
            </a:fld>
            <a:endParaRPr lang="en-US" sz="1400" b="1" kern="1200" dirty="0">
              <a:solidFill>
                <a:srgbClr val="FFFFFF"/>
              </a:solidFill>
              <a:latin typeface="+mj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260350"/>
            <a:ext cx="8350250" cy="549275"/>
          </a:xfrm>
        </p:spPr>
        <p:txBody>
          <a:bodyPr rtlCol="0"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b="1" dirty="0" err="1">
                <a:solidFill>
                  <a:schemeClr val="tx1"/>
                </a:solidFill>
              </a:rPr>
              <a:t>jGRASP</a:t>
            </a:r>
            <a:r>
              <a:rPr lang="en-US" altLang="en-US" b="1" dirty="0">
                <a:solidFill>
                  <a:schemeClr val="tx1"/>
                </a:solidFill>
              </a:rPr>
              <a:t> IDE</a:t>
            </a:r>
          </a:p>
        </p:txBody>
      </p:sp>
      <p:sp>
        <p:nvSpPr>
          <p:cNvPr id="90116" name="Online Image Placeholder 1"/>
          <p:cNvSpPr>
            <a:spLocks noGrp="1" noTextEdit="1"/>
          </p:cNvSpPr>
          <p:nvPr>
            <p:ph type="clipArt" sz="half" idx="1"/>
          </p:nvPr>
        </p:nvSpPr>
        <p:spPr/>
      </p:sp>
      <p:sp>
        <p:nvSpPr>
          <p:cNvPr id="90115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18C21F0-F85F-4424-9B7C-0849BAFA641A}" type="slidenum">
              <a:rPr lang="en-US" smtClean="0">
                <a:solidFill>
                  <a:srgbClr val="FEFFFF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37</a:t>
            </a:fld>
            <a:endParaRPr lang="en-US">
              <a:solidFill>
                <a:srgbClr val="FEFFFF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9011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3" t="2" r="8429" b="7498"/>
          <a:stretch>
            <a:fillRect/>
          </a:stretch>
        </p:blipFill>
        <p:spPr bwMode="auto">
          <a:xfrm>
            <a:off x="107950" y="981075"/>
            <a:ext cx="8928100" cy="587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dirty="0"/>
              <a:t>File Hello.java</a:t>
            </a:r>
          </a:p>
        </p:txBody>
      </p:sp>
      <p:sp>
        <p:nvSpPr>
          <p:cNvPr id="92163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3793684-5E1D-400D-A93A-866A37D994A9}" type="slidenum">
              <a:rPr lang="en-US" smtClean="0">
                <a:solidFill>
                  <a:srgbClr val="FEFFFF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38</a:t>
            </a:fld>
            <a:endParaRPr lang="en-US">
              <a:solidFill>
                <a:srgbClr val="FE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164" name="Rectangle 3"/>
          <p:cNvSpPr txBox="1">
            <a:spLocks noChangeArrowheads="1"/>
          </p:cNvSpPr>
          <p:nvPr/>
        </p:nvSpPr>
        <p:spPr bwMode="auto">
          <a:xfrm>
            <a:off x="1096963" y="1844675"/>
            <a:ext cx="7723187" cy="43211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 defTabSz="4572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 defTabSz="4572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 defTabSz="4572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 defTabSz="4572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ts val="500"/>
              </a:spcBef>
              <a:spcAft>
                <a:spcPts val="500"/>
              </a:spcAft>
              <a:buFontTx/>
              <a:buNone/>
            </a:pP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public class Hello</a:t>
            </a:r>
            <a:endParaRPr lang="en-US" altLang="en-US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ts val="500"/>
              </a:spcBef>
              <a:spcAft>
                <a:spcPts val="500"/>
              </a:spcAft>
              <a:buFontTx/>
              <a:buNone/>
            </a:pP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ts val="500"/>
              </a:spcBef>
              <a:spcAft>
                <a:spcPts val="500"/>
              </a:spcAft>
              <a:buFontTx/>
              <a:buNone/>
            </a:pP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 public static void main(String[] args)</a:t>
            </a:r>
          </a:p>
          <a:p>
            <a:pPr eaLnBrk="1" hangingPunct="1">
              <a:spcBef>
                <a:spcPts val="500"/>
              </a:spcBef>
              <a:spcAft>
                <a:spcPts val="500"/>
              </a:spcAft>
              <a:buFontTx/>
              <a:buNone/>
            </a:pP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pPr eaLnBrk="1" hangingPunct="1">
              <a:spcBef>
                <a:spcPts val="500"/>
              </a:spcBef>
              <a:spcAft>
                <a:spcPts val="500"/>
              </a:spcAft>
              <a:buFontTx/>
              <a:buNone/>
            </a:pP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    // display a greeting in the console window</a:t>
            </a:r>
          </a:p>
          <a:p>
            <a:pPr eaLnBrk="1" hangingPunct="1">
              <a:spcBef>
                <a:spcPts val="500"/>
              </a:spcBef>
              <a:spcAft>
                <a:spcPts val="500"/>
              </a:spcAft>
              <a:buFontTx/>
              <a:buNone/>
            </a:pP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		 System.out.println("Hello World!");</a:t>
            </a:r>
          </a:p>
          <a:p>
            <a:pPr eaLnBrk="1" hangingPunct="1">
              <a:spcBef>
                <a:spcPts val="500"/>
              </a:spcBef>
              <a:spcAft>
                <a:spcPts val="500"/>
              </a:spcAft>
              <a:buFontTx/>
              <a:buNone/>
            </a:pP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eaLnBrk="1" hangingPunct="1">
              <a:spcBef>
                <a:spcPts val="500"/>
              </a:spcBef>
              <a:spcAft>
                <a:spcPts val="500"/>
              </a:spcAft>
              <a:buFontTx/>
              <a:buNone/>
            </a:pP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  <p:transition spd="slow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1" name="Rectangle 200">
            <a:extLst>
              <a:ext uri="{FF2B5EF4-FFF2-40B4-BE49-F238E27FC236}">
                <a16:creationId xmlns:a16="http://schemas.microsoft.com/office/drawing/2014/main" id="{9FB3768C-1D21-400E-B059-EFF86063F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08" y="-1"/>
            <a:ext cx="914149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4D87BCA1-45E6-44B3-B3DA-1F4144DE6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8612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482600" y="643466"/>
            <a:ext cx="2762227" cy="5580353"/>
          </a:xfrm>
        </p:spPr>
        <p:txBody>
          <a:bodyPr>
            <a:normAutofit/>
          </a:bodyPr>
          <a:lstStyle/>
          <a:p>
            <a:pPr algn="r" eaLnBrk="1" hangingPunct="1"/>
            <a:r>
              <a:rPr lang="en-US" altLang="en-US">
                <a:solidFill>
                  <a:srgbClr val="FFFFFF"/>
                </a:solidFill>
              </a:rPr>
              <a:t>Java Program Elements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>
          <a:xfrm>
            <a:off x="3688767" y="643466"/>
            <a:ext cx="5274639" cy="5528734"/>
          </a:xfrm>
        </p:spPr>
        <p:txBody>
          <a:bodyPr rtlCol="0" anchor="ctr">
            <a:normAutofit/>
          </a:bodyPr>
          <a:lstStyle/>
          <a:p>
            <a:pPr eaLnBrk="1" fontAlgn="auto" hangingPunct="1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en-US" dirty="0"/>
              <a:t>A Java program is made up of </a:t>
            </a:r>
            <a:r>
              <a:rPr lang="en-US" altLang="en-US" b="1" dirty="0"/>
              <a:t>class definitions</a:t>
            </a:r>
            <a:r>
              <a:rPr lang="en-US" altLang="en-US" i="1" dirty="0"/>
              <a:t>.</a:t>
            </a:r>
            <a:endParaRPr lang="en-US" altLang="en-US" dirty="0"/>
          </a:p>
          <a:p>
            <a:pPr eaLnBrk="1" fontAlgn="auto" hangingPunct="1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en-US" dirty="0"/>
              <a:t>A class definition  must contain a </a:t>
            </a:r>
            <a:r>
              <a:rPr lang="en-US" altLang="en-US" b="1" dirty="0"/>
              <a:t>header</a:t>
            </a:r>
            <a:r>
              <a:rPr lang="en-US" altLang="en-US" dirty="0"/>
              <a:t> and a </a:t>
            </a:r>
            <a:r>
              <a:rPr lang="en-US" altLang="en-US" i="1" dirty="0"/>
              <a:t> </a:t>
            </a:r>
            <a:r>
              <a:rPr lang="en-US" altLang="en-US" b="1" dirty="0"/>
              <a:t>body</a:t>
            </a:r>
            <a:r>
              <a:rPr lang="en-US" altLang="en-US" i="1" dirty="0"/>
              <a:t>.</a:t>
            </a:r>
          </a:p>
          <a:p>
            <a:pPr eaLnBrk="1" fontAlgn="auto" hangingPunct="1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en-US" dirty="0"/>
              <a:t>A class contains zero or more </a:t>
            </a:r>
            <a:r>
              <a:rPr lang="en-US" altLang="en-US" b="1" dirty="0"/>
              <a:t>methods</a:t>
            </a:r>
          </a:p>
          <a:p>
            <a:pPr eaLnBrk="1" fontAlgn="auto" hangingPunct="1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en-US" dirty="0"/>
              <a:t>A </a:t>
            </a:r>
            <a:r>
              <a:rPr lang="en-US" altLang="en-US" b="1" dirty="0"/>
              <a:t>method</a:t>
            </a:r>
            <a:r>
              <a:rPr lang="en-US" altLang="en-US" dirty="0"/>
              <a:t> is a named section of code that also has a header &amp; body</a:t>
            </a:r>
          </a:p>
          <a:p>
            <a:pPr marL="902970" lvl="1" indent="-342900" eaLnBrk="1" fontAlgn="auto" hangingPunct="1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en-US" sz="2000" dirty="0"/>
              <a:t>A method contains </a:t>
            </a:r>
            <a:r>
              <a:rPr lang="en-US" altLang="en-US" sz="2000" b="1" dirty="0"/>
              <a:t>program</a:t>
            </a:r>
            <a:r>
              <a:rPr lang="en-US" altLang="en-US" sz="2000" dirty="0"/>
              <a:t> </a:t>
            </a:r>
            <a:r>
              <a:rPr lang="en-US" altLang="en-US" sz="2000" b="1" dirty="0"/>
              <a:t>statements</a:t>
            </a:r>
          </a:p>
          <a:p>
            <a:pPr eaLnBrk="1" fontAlgn="auto" hangingPunct="1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en-US" b="1" dirty="0"/>
              <a:t>Comments</a:t>
            </a:r>
            <a:r>
              <a:rPr lang="en-US" altLang="en-US" dirty="0"/>
              <a:t> are used to document the code, will not be interpreted</a:t>
            </a:r>
          </a:p>
          <a:p>
            <a:pPr lvl="1" eaLnBrk="1" fontAlgn="auto" hangingPunct="1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en-US" sz="2000" dirty="0"/>
              <a:t>Single-line (starts with //) </a:t>
            </a:r>
          </a:p>
          <a:p>
            <a:pPr lvl="1" eaLnBrk="1" fontAlgn="auto" hangingPunct="1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en-US" sz="2000" dirty="0"/>
              <a:t>Multi-line (enclosed by /* and */)</a:t>
            </a:r>
          </a:p>
        </p:txBody>
      </p: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9AE62FDA-E44C-440D-A3D3-5C188720D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51293" y="6229681"/>
            <a:ext cx="342900" cy="457200"/>
            <a:chOff x="11401725" y="6229681"/>
            <a:chExt cx="457200" cy="457200"/>
          </a:xfrm>
        </p:grpSpPr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28B45BF8-A8A3-426E-89DE-A44F6E180F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1725" y="6229681"/>
              <a:ext cx="457200" cy="45720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647C25B3-5F51-49AB-A886-D555D2F4A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30918" y="6258874"/>
              <a:ext cx="398813" cy="398815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421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3346" y="6272784"/>
            <a:ext cx="48006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  <a:norm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fld id="{359BCFD5-9947-4B2C-8D94-94F23B7DDA1D}" type="slidenum">
              <a:rPr lang="en-US">
                <a:latin typeface="Times New Roman" panose="02020603050405020304" pitchFamily="18" charset="0"/>
              </a:rPr>
              <a:pPr>
                <a:spcBef>
                  <a:spcPct val="0"/>
                </a:spcBef>
                <a:spcAft>
                  <a:spcPts val="600"/>
                </a:spcAft>
                <a:buClrTx/>
                <a:buFontTx/>
                <a:buNone/>
              </a:pPr>
              <a:t>39</a:t>
            </a:fld>
            <a:endParaRPr 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idx="1"/>
          </p:nvPr>
        </p:nvSpPr>
        <p:spPr>
          <a:xfrm>
            <a:off x="2194359" y="2029215"/>
            <a:ext cx="5483682" cy="496497"/>
          </a:xfrm>
          <a:solidFill>
            <a:schemeClr val="accent2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sz="2400" b="1" dirty="0">
                <a:solidFill>
                  <a:schemeClr val="bg1"/>
                </a:solidFill>
                <a:cs typeface="Arial" panose="020B0604020202020204" pitchFamily="34" charset="0"/>
              </a:rPr>
              <a:t>Computer System Organization</a:t>
            </a:r>
            <a:endParaRPr lang="en-US" sz="24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29703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982FD35-85BA-4400-BB52-B597203A5E65}" type="slidenum">
              <a:rPr lang="en-US" smtClean="0">
                <a:solidFill>
                  <a:srgbClr val="FEFFFF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>
              <a:solidFill>
                <a:srgbClr val="FE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899592" y="3359150"/>
            <a:ext cx="3394072" cy="184665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>
                <a:lumMod val="40000"/>
                <a:lumOff val="60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algn="ctr"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en-US" sz="20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Hardware</a:t>
            </a:r>
          </a:p>
          <a:p>
            <a:pPr eaLnBrk="1" hangingPunct="1">
              <a:spcBef>
                <a:spcPct val="0"/>
              </a:spcBef>
              <a:buClrTx/>
              <a:buFontTx/>
              <a:buChar char="•"/>
              <a:defRPr/>
            </a:pP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Central Processing Unit (CPU)</a:t>
            </a:r>
          </a:p>
          <a:p>
            <a:pPr eaLnBrk="1" hangingPunct="1">
              <a:spcBef>
                <a:spcPct val="0"/>
              </a:spcBef>
              <a:buClrTx/>
              <a:buFontTx/>
              <a:buChar char="•"/>
              <a:defRPr/>
            </a:pP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Main Memory: Random</a:t>
            </a:r>
          </a:p>
          <a:p>
            <a:pPr eaLnBrk="1" hangingPunct="1">
              <a:spcBef>
                <a:spcPct val="0"/>
              </a:spcBef>
              <a:buClrTx/>
              <a:buFont typeface="Wingdings 3" panose="05040102010807070707" pitchFamily="18" charset="2"/>
              <a:buNone/>
              <a:defRPr/>
            </a:pP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Access Memory (RAM)   </a:t>
            </a:r>
          </a:p>
          <a:p>
            <a:pPr eaLnBrk="1" hangingPunct="1">
              <a:spcBef>
                <a:spcPct val="0"/>
              </a:spcBef>
              <a:buClrTx/>
              <a:buFontTx/>
              <a:buChar char="•"/>
              <a:defRPr/>
            </a:pP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Secondary Storage</a:t>
            </a:r>
          </a:p>
          <a:p>
            <a:pPr eaLnBrk="1" hangingPunct="1">
              <a:spcBef>
                <a:spcPct val="0"/>
              </a:spcBef>
              <a:buClrTx/>
              <a:buFontTx/>
              <a:buChar char="•"/>
              <a:defRPr/>
            </a:pP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Input / Output Devices</a:t>
            </a:r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5352448" y="3371493"/>
            <a:ext cx="3297194" cy="184665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>
                <a:lumMod val="40000"/>
                <a:lumOff val="60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algn="ctr"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en-US" sz="20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Software</a:t>
            </a:r>
          </a:p>
          <a:p>
            <a:pPr eaLnBrk="1" hangingPunct="1">
              <a:spcBef>
                <a:spcPct val="0"/>
              </a:spcBef>
              <a:buClrTx/>
              <a:buFontTx/>
              <a:buChar char="•"/>
              <a:defRPr/>
            </a:pP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System Software</a:t>
            </a:r>
          </a:p>
          <a:p>
            <a:pPr eaLnBrk="1" hangingPunct="1">
              <a:spcBef>
                <a:spcPct val="0"/>
              </a:spcBef>
              <a:buClrTx/>
              <a:buFontTx/>
              <a:buChar char="•"/>
              <a:defRPr/>
            </a:pP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Software</a:t>
            </a:r>
          </a:p>
          <a:p>
            <a:pPr eaLnBrk="1" hangingPunct="1">
              <a:spcBef>
                <a:spcPct val="0"/>
              </a:spcBef>
              <a:buClrTx/>
              <a:buFontTx/>
              <a:buChar char="•"/>
              <a:defRPr/>
            </a:pP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</a:p>
          <a:p>
            <a:pPr eaLnBrk="1" hangingPunct="1">
              <a:spcBef>
                <a:spcPct val="0"/>
              </a:spcBef>
              <a:buClrTx/>
              <a:buFontTx/>
              <a:buChar char="•"/>
              <a:defRPr/>
            </a:pP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</a:p>
          <a:p>
            <a:pPr eaLnBrk="1" hangingPunct="1">
              <a:spcBef>
                <a:spcPct val="0"/>
              </a:spcBef>
              <a:buClrTx/>
              <a:buFontTx/>
              <a:buChar char="•"/>
              <a:defRPr/>
            </a:pPr>
            <a:endParaRPr lang="en-US" alt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9701" name="Group 5"/>
          <p:cNvGrpSpPr>
            <a:grpSpLocks/>
          </p:cNvGrpSpPr>
          <p:nvPr/>
        </p:nvGrpSpPr>
        <p:grpSpPr bwMode="auto">
          <a:xfrm>
            <a:off x="2690290" y="2525713"/>
            <a:ext cx="4484361" cy="833437"/>
            <a:chOff x="1392" y="1344"/>
            <a:chExt cx="2832" cy="552"/>
          </a:xfrm>
        </p:grpSpPr>
        <p:sp>
          <p:nvSpPr>
            <p:cNvPr id="30728" name="Line 6"/>
            <p:cNvSpPr>
              <a:spLocks noChangeShapeType="1"/>
            </p:cNvSpPr>
            <p:nvPr/>
          </p:nvSpPr>
          <p:spPr bwMode="auto">
            <a:xfrm>
              <a:off x="2832" y="1344"/>
              <a:ext cx="0" cy="192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29" name="Line 7"/>
            <p:cNvSpPr>
              <a:spLocks noChangeShapeType="1"/>
            </p:cNvSpPr>
            <p:nvPr/>
          </p:nvSpPr>
          <p:spPr bwMode="auto">
            <a:xfrm flipV="1">
              <a:off x="1392" y="1536"/>
              <a:ext cx="0" cy="36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30" name="Line 8"/>
            <p:cNvSpPr>
              <a:spLocks noChangeShapeType="1"/>
            </p:cNvSpPr>
            <p:nvPr/>
          </p:nvSpPr>
          <p:spPr bwMode="auto">
            <a:xfrm>
              <a:off x="1392" y="1536"/>
              <a:ext cx="2832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31" name="Line 9"/>
            <p:cNvSpPr>
              <a:spLocks noChangeShapeType="1"/>
            </p:cNvSpPr>
            <p:nvPr/>
          </p:nvSpPr>
          <p:spPr bwMode="auto">
            <a:xfrm flipV="1">
              <a:off x="4216" y="1536"/>
              <a:ext cx="8" cy="36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28678" name="Rectangle 10"/>
          <p:cNvSpPr>
            <a:spLocks noChangeArrowheads="1"/>
          </p:cNvSpPr>
          <p:nvPr/>
        </p:nvSpPr>
        <p:spPr bwMode="auto">
          <a:xfrm>
            <a:off x="1143000" y="665163"/>
            <a:ext cx="72453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Tx/>
              <a:buFontTx/>
              <a:buNone/>
              <a:defRPr/>
            </a:pPr>
            <a:r>
              <a:rPr lang="en-US" altLang="en-US" sz="3200" b="1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Computer System Organization</a:t>
            </a:r>
          </a:p>
        </p:txBody>
      </p:sp>
    </p:spTree>
  </p:cSld>
  <p:clrMapOvr>
    <a:masterClrMapping/>
  </p:clrMapOvr>
  <p:transition spd="slow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16632"/>
            <a:ext cx="7772400" cy="1609344"/>
          </a:xfrm>
        </p:spPr>
        <p:txBody>
          <a:bodyPr lIns="92075" tIns="46038" rIns="92075" bIns="46038">
            <a:normAutofit/>
          </a:bodyPr>
          <a:lstStyle/>
          <a:p>
            <a:pPr eaLnBrk="1" hangingPunct="1"/>
            <a:r>
              <a:rPr lang="en-US" altLang="en-US" sz="4000" dirty="0"/>
              <a:t>Java Program Structure</a:t>
            </a:r>
          </a:p>
        </p:txBody>
      </p:sp>
      <p:sp>
        <p:nvSpPr>
          <p:cNvPr id="96259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694A701-843F-4FEC-A0D5-7BCE172648FB}" type="slidenum">
              <a:rPr lang="en-US" altLang="en-US" sz="1800" b="1" smtClean="0">
                <a:solidFill>
                  <a:schemeClr val="bg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40</a:t>
            </a:fld>
            <a:endParaRPr lang="en-US" altLang="en-US" sz="1800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8243" name="Text Box 3"/>
          <p:cNvSpPr txBox="1">
            <a:spLocks noChangeArrowheads="1"/>
          </p:cNvSpPr>
          <p:nvPr/>
        </p:nvSpPr>
        <p:spPr bwMode="auto">
          <a:xfrm>
            <a:off x="1475656" y="1642889"/>
            <a:ext cx="4013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800" b="1">
                <a:solidFill>
                  <a:schemeClr val="tx1"/>
                </a:solidFill>
                <a:latin typeface="Courier New" panose="02070309020205020404" pitchFamily="49" charset="0"/>
              </a:rPr>
              <a:t>public class Hello</a:t>
            </a:r>
            <a:endParaRPr lang="en-US" altLang="en-US" sz="3200">
              <a:solidFill>
                <a:schemeClr val="tx1"/>
              </a:solidFill>
              <a:latin typeface="Courier New" panose="02070309020205020404" pitchFamily="49" charset="0"/>
            </a:endParaRPr>
          </a:p>
        </p:txBody>
      </p:sp>
      <p:sp>
        <p:nvSpPr>
          <p:cNvPr id="138244" name="Text Box 4"/>
          <p:cNvSpPr txBox="1">
            <a:spLocks noChangeArrowheads="1"/>
          </p:cNvSpPr>
          <p:nvPr/>
        </p:nvSpPr>
        <p:spPr bwMode="auto">
          <a:xfrm>
            <a:off x="1475656" y="2023889"/>
            <a:ext cx="396875" cy="4789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800" b="1">
                <a:solidFill>
                  <a:schemeClr val="tx1"/>
                </a:solidFill>
                <a:latin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800" b="1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800" b="1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800" b="1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800" b="1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800" b="1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800" b="1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800" b="1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800" b="1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800" b="1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800" b="1">
                <a:solidFill>
                  <a:schemeClr val="tx1"/>
                </a:solidFill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138245" name="Text Box 5"/>
          <p:cNvSpPr txBox="1">
            <a:spLocks noChangeArrowheads="1"/>
          </p:cNvSpPr>
          <p:nvPr/>
        </p:nvSpPr>
        <p:spPr bwMode="auto">
          <a:xfrm>
            <a:off x="1475656" y="1346026"/>
            <a:ext cx="44513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 dirty="0">
                <a:solidFill>
                  <a:srgbClr val="0070C0"/>
                </a:solidFill>
                <a:latin typeface="Courier New" panose="02070309020205020404" pitchFamily="49" charset="0"/>
              </a:rPr>
              <a:t>//  comments about the class</a:t>
            </a:r>
          </a:p>
        </p:txBody>
      </p:sp>
      <p:sp>
        <p:nvSpPr>
          <p:cNvPr id="138246" name="Text Box 6"/>
          <p:cNvSpPr txBox="1">
            <a:spLocks noChangeArrowheads="1"/>
          </p:cNvSpPr>
          <p:nvPr/>
        </p:nvSpPr>
        <p:spPr bwMode="auto">
          <a:xfrm>
            <a:off x="5209456" y="2565226"/>
            <a:ext cx="20129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>
                <a:solidFill>
                  <a:srgbClr val="0070C0"/>
                </a:solidFill>
                <a:latin typeface="Courier New" panose="02070309020205020404" pitchFamily="49" charset="0"/>
              </a:rPr>
              <a:t>class header</a:t>
            </a:r>
          </a:p>
        </p:txBody>
      </p:sp>
      <p:sp>
        <p:nvSpPr>
          <p:cNvPr id="138247" name="Text Box 7"/>
          <p:cNvSpPr txBox="1">
            <a:spLocks noChangeArrowheads="1"/>
          </p:cNvSpPr>
          <p:nvPr/>
        </p:nvSpPr>
        <p:spPr bwMode="auto">
          <a:xfrm>
            <a:off x="2837731" y="4271789"/>
            <a:ext cx="1708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>
                <a:solidFill>
                  <a:srgbClr val="0070C0"/>
                </a:solidFill>
                <a:latin typeface="Courier New" panose="02070309020205020404" pitchFamily="49" charset="0"/>
              </a:rPr>
              <a:t>class body</a:t>
            </a:r>
          </a:p>
        </p:txBody>
      </p:sp>
      <p:sp>
        <p:nvSpPr>
          <p:cNvPr id="138248" name="Text Box 8"/>
          <p:cNvSpPr txBox="1">
            <a:spLocks noChangeArrowheads="1"/>
          </p:cNvSpPr>
          <p:nvPr/>
        </p:nvSpPr>
        <p:spPr bwMode="auto">
          <a:xfrm>
            <a:off x="2477368" y="5424314"/>
            <a:ext cx="53721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>
                <a:solidFill>
                  <a:srgbClr val="0070C0"/>
                </a:solidFill>
                <a:latin typeface="Courier New" panose="02070309020205020404" pitchFamily="49" charset="0"/>
              </a:rPr>
              <a:t>/*Comments can be placed almost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>
                <a:solidFill>
                  <a:srgbClr val="0070C0"/>
                </a:solidFill>
                <a:latin typeface="Courier New" panose="02070309020205020404" pitchFamily="49" charset="0"/>
              </a:rPr>
              <a:t>anywhere*/</a:t>
            </a:r>
          </a:p>
        </p:txBody>
      </p:sp>
      <p:sp>
        <p:nvSpPr>
          <p:cNvPr id="138249" name="AutoShape 9"/>
          <p:cNvSpPr>
            <a:spLocks/>
          </p:cNvSpPr>
          <p:nvPr/>
        </p:nvSpPr>
        <p:spPr bwMode="auto">
          <a:xfrm>
            <a:off x="2188443" y="2471564"/>
            <a:ext cx="430213" cy="3887787"/>
          </a:xfrm>
          <a:prstGeom prst="rightBrace">
            <a:avLst>
              <a:gd name="adj1" fmla="val 75307"/>
              <a:gd name="adj2" fmla="val 50000"/>
            </a:avLst>
          </a:prstGeom>
          <a:noFill/>
          <a:ln w="31750">
            <a:solidFill>
              <a:srgbClr val="FF33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MY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8250" name="Line 10"/>
          <p:cNvSpPr>
            <a:spLocks noChangeShapeType="1"/>
          </p:cNvSpPr>
          <p:nvPr/>
        </p:nvSpPr>
        <p:spPr bwMode="auto">
          <a:xfrm flipH="1" flipV="1">
            <a:off x="4371256" y="2190576"/>
            <a:ext cx="838200" cy="4572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475656" y="1532905"/>
            <a:ext cx="2701602" cy="79816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8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8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8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8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8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8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8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8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38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8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8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3" grpId="0" autoUpdateAnimBg="0"/>
      <p:bldP spid="138244" grpId="0" autoUpdateAnimBg="0"/>
      <p:bldP spid="138245" grpId="0" autoUpdateAnimBg="0"/>
      <p:bldP spid="138246" grpId="0" autoUpdateAnimBg="0"/>
      <p:bldP spid="138247" grpId="0" autoUpdateAnimBg="0"/>
      <p:bldP spid="138248" grpId="0" autoUpdateAnimBg="0"/>
      <p:bldP spid="138249" grpId="0" animBg="1"/>
      <p:bldP spid="138250" grpId="0" animBg="1"/>
      <p:bldP spid="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5800" y="1612900"/>
            <a:ext cx="8047037" cy="46259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577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60648"/>
            <a:ext cx="7772400" cy="1609344"/>
          </a:xfrm>
        </p:spPr>
        <p:txBody>
          <a:bodyPr lIns="92075" tIns="46038" rIns="92075" bIns="46038">
            <a:normAutofit/>
          </a:bodyPr>
          <a:lstStyle/>
          <a:p>
            <a:pPr eaLnBrk="1" hangingPunct="1"/>
            <a:r>
              <a:rPr lang="en-US" altLang="en-US" sz="4000" dirty="0"/>
              <a:t>Java Program Structure</a:t>
            </a:r>
          </a:p>
        </p:txBody>
      </p:sp>
      <p:sp>
        <p:nvSpPr>
          <p:cNvPr id="7578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61C7032-2AF6-43B1-882B-D5D137C6B83A}" type="slidenum">
              <a:rPr lang="en-US" altLang="en-US" sz="1800" b="1" smtClean="0">
                <a:solidFill>
                  <a:schemeClr val="bg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41</a:t>
            </a:fld>
            <a:endParaRPr lang="en-US" altLang="en-US" sz="1400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5781" name="Text Box 3"/>
          <p:cNvSpPr txBox="1">
            <a:spLocks noChangeArrowheads="1"/>
          </p:cNvSpPr>
          <p:nvPr/>
        </p:nvSpPr>
        <p:spPr bwMode="auto">
          <a:xfrm>
            <a:off x="1031875" y="1928530"/>
            <a:ext cx="42402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b="1">
                <a:solidFill>
                  <a:schemeClr val="tx1"/>
                </a:solidFill>
                <a:latin typeface="Courier New" panose="02070309020205020404" pitchFamily="49" charset="0"/>
              </a:rPr>
              <a:t>public class MyProgram</a:t>
            </a:r>
          </a:p>
        </p:txBody>
      </p:sp>
      <p:sp>
        <p:nvSpPr>
          <p:cNvPr id="75782" name="Text Box 4"/>
          <p:cNvSpPr txBox="1">
            <a:spLocks noChangeArrowheads="1"/>
          </p:cNvSpPr>
          <p:nvPr/>
        </p:nvSpPr>
        <p:spPr bwMode="auto">
          <a:xfrm>
            <a:off x="1031875" y="2384425"/>
            <a:ext cx="398463" cy="353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800" b="1">
                <a:solidFill>
                  <a:schemeClr val="tx1"/>
                </a:solidFill>
                <a:latin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800" b="1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800" b="1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800" b="1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800" b="1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800" b="1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800" b="1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800" b="1">
                <a:solidFill>
                  <a:schemeClr val="tx1"/>
                </a:solidFill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75783" name="Text Box 5"/>
          <p:cNvSpPr txBox="1">
            <a:spLocks noChangeArrowheads="1"/>
          </p:cNvSpPr>
          <p:nvPr/>
        </p:nvSpPr>
        <p:spPr bwMode="auto">
          <a:xfrm>
            <a:off x="963613" y="1612900"/>
            <a:ext cx="44942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>
                <a:solidFill>
                  <a:srgbClr val="0070C0"/>
                </a:solidFill>
                <a:latin typeface="Courier New" panose="02070309020205020404" pitchFamily="49" charset="0"/>
              </a:rPr>
              <a:t>//  comments about the class</a:t>
            </a:r>
          </a:p>
        </p:txBody>
      </p:sp>
      <p:sp>
        <p:nvSpPr>
          <p:cNvPr id="139270" name="Text Box 6"/>
          <p:cNvSpPr txBox="1">
            <a:spLocks noChangeArrowheads="1"/>
          </p:cNvSpPr>
          <p:nvPr/>
        </p:nvSpPr>
        <p:spPr bwMode="auto">
          <a:xfrm>
            <a:off x="1543050" y="3386138"/>
            <a:ext cx="7304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b="1">
                <a:solidFill>
                  <a:schemeClr val="tx1"/>
                </a:solidFill>
                <a:latin typeface="Courier New" panose="02070309020205020404" pitchFamily="49" charset="0"/>
              </a:rPr>
              <a:t>public static void main (String[] args)</a:t>
            </a:r>
            <a:endParaRPr lang="en-US" altLang="en-US" sz="2800">
              <a:solidFill>
                <a:schemeClr val="tx1"/>
              </a:solidFill>
              <a:latin typeface="Courier New" panose="02070309020205020404" pitchFamily="49" charset="0"/>
            </a:endParaRPr>
          </a:p>
        </p:txBody>
      </p:sp>
      <p:sp>
        <p:nvSpPr>
          <p:cNvPr id="139271" name="Text Box 7"/>
          <p:cNvSpPr txBox="1">
            <a:spLocks noChangeArrowheads="1"/>
          </p:cNvSpPr>
          <p:nvPr/>
        </p:nvSpPr>
        <p:spPr bwMode="auto">
          <a:xfrm>
            <a:off x="1681163" y="3700463"/>
            <a:ext cx="3667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b="1">
                <a:solidFill>
                  <a:schemeClr val="tx1"/>
                </a:solidFill>
                <a:latin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b="1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b="1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b="1">
                <a:solidFill>
                  <a:schemeClr val="tx1"/>
                </a:solidFill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139272" name="Text Box 8"/>
          <p:cNvSpPr txBox="1">
            <a:spLocks noChangeArrowheads="1"/>
          </p:cNvSpPr>
          <p:nvPr/>
        </p:nvSpPr>
        <p:spPr bwMode="auto">
          <a:xfrm>
            <a:off x="1968500" y="2890838"/>
            <a:ext cx="46037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>
                <a:solidFill>
                  <a:srgbClr val="0070C0"/>
                </a:solidFill>
                <a:latin typeface="Courier New" panose="02070309020205020404" pitchFamily="49" charset="0"/>
              </a:rPr>
              <a:t>//  comments about the method</a:t>
            </a:r>
          </a:p>
        </p:txBody>
      </p:sp>
      <p:sp>
        <p:nvSpPr>
          <p:cNvPr id="139273" name="Text Box 9"/>
          <p:cNvSpPr txBox="1">
            <a:spLocks noChangeArrowheads="1"/>
          </p:cNvSpPr>
          <p:nvPr/>
        </p:nvSpPr>
        <p:spPr bwMode="auto">
          <a:xfrm>
            <a:off x="5991148" y="4413077"/>
            <a:ext cx="295465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 dirty="0">
                <a:solidFill>
                  <a:srgbClr val="0070C0"/>
                </a:solidFill>
                <a:latin typeface="Courier New" panose="02070309020205020404" pitchFamily="49" charset="0"/>
              </a:rPr>
              <a:t>Main method header</a:t>
            </a:r>
          </a:p>
        </p:txBody>
      </p:sp>
      <p:sp>
        <p:nvSpPr>
          <p:cNvPr id="139274" name="Text Box 10"/>
          <p:cNvSpPr txBox="1">
            <a:spLocks noChangeArrowheads="1"/>
          </p:cNvSpPr>
          <p:nvPr/>
        </p:nvSpPr>
        <p:spPr bwMode="auto">
          <a:xfrm>
            <a:off x="2819861" y="4268758"/>
            <a:ext cx="264687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 dirty="0">
                <a:solidFill>
                  <a:srgbClr val="0070C0"/>
                </a:solidFill>
                <a:latin typeface="Courier New" panose="02070309020205020404" pitchFamily="49" charset="0"/>
              </a:rPr>
              <a:t>Main method body</a:t>
            </a:r>
          </a:p>
        </p:txBody>
      </p:sp>
      <p:sp>
        <p:nvSpPr>
          <p:cNvPr id="139275" name="AutoShape 11"/>
          <p:cNvSpPr>
            <a:spLocks/>
          </p:cNvSpPr>
          <p:nvPr/>
        </p:nvSpPr>
        <p:spPr bwMode="auto">
          <a:xfrm>
            <a:off x="2195736" y="3973513"/>
            <a:ext cx="461426" cy="990600"/>
          </a:xfrm>
          <a:prstGeom prst="rightBrace">
            <a:avLst>
              <a:gd name="adj1" fmla="val 18056"/>
              <a:gd name="adj2" fmla="val 50000"/>
            </a:avLst>
          </a:prstGeom>
          <a:noFill/>
          <a:ln w="31750">
            <a:solidFill>
              <a:srgbClr val="FF33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MY" altLang="en-US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9276" name="Line 12"/>
          <p:cNvSpPr>
            <a:spLocks noChangeShapeType="1"/>
          </p:cNvSpPr>
          <p:nvPr/>
        </p:nvSpPr>
        <p:spPr bwMode="auto">
          <a:xfrm flipH="1" flipV="1">
            <a:off x="5978222" y="4030106"/>
            <a:ext cx="838200" cy="4572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466610" y="3175062"/>
            <a:ext cx="5841694" cy="79816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202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9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9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9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9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9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9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9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9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9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9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70" grpId="0" autoUpdateAnimBg="0"/>
      <p:bldP spid="139271" grpId="0" autoUpdateAnimBg="0"/>
      <p:bldP spid="139272" grpId="0" autoUpdateAnimBg="0"/>
      <p:bldP spid="139273" grpId="0" autoUpdateAnimBg="0"/>
      <p:bldP spid="139274" grpId="0" autoUpdateAnimBg="0"/>
      <p:bldP spid="139275" grpId="0" animBg="1"/>
      <p:bldP spid="139276" grpId="0" animBg="1"/>
      <p:bldP spid="1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511175" y="512539"/>
            <a:ext cx="8002588" cy="684213"/>
          </a:xfrm>
        </p:spPr>
        <p:txBody>
          <a:bodyPr/>
          <a:lstStyle/>
          <a:p>
            <a:pPr eaLnBrk="1" hangingPunct="1"/>
            <a:r>
              <a:rPr lang="en-US" altLang="en-US"/>
              <a:t>Compiling and Running</a:t>
            </a:r>
          </a:p>
        </p:txBody>
      </p:sp>
      <p:sp>
        <p:nvSpPr>
          <p:cNvPr id="10035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C78D578-F949-465A-AF6D-B555A3DADC4D}" type="slidenum">
              <a:rPr lang="en-US" smtClean="0">
                <a:solidFill>
                  <a:srgbClr val="FEFFFF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42</a:t>
            </a:fld>
            <a:endParaRPr lang="en-US">
              <a:solidFill>
                <a:srgbClr val="FE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4213" y="1304925"/>
            <a:ext cx="8459787" cy="64944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lvl="3" indent="-457200">
              <a:buFont typeface="Wingdings" panose="05000000000000000000" pitchFamily="2" charset="2"/>
              <a:buChar char="§"/>
              <a:defRPr/>
            </a:pPr>
            <a:r>
              <a:rPr lang="en-US" altLang="en-US" sz="2800" dirty="0">
                <a:latin typeface="+mn-lt"/>
              </a:rPr>
              <a:t>Type program into text editor </a:t>
            </a:r>
          </a:p>
          <a:p>
            <a:pPr marL="457200" lvl="3" indent="-457200">
              <a:buFont typeface="Wingdings" panose="05000000000000000000" pitchFamily="2" charset="2"/>
              <a:buChar char="§"/>
              <a:defRPr/>
            </a:pPr>
            <a:endParaRPr lang="en-US" altLang="en-US" sz="2800" dirty="0">
              <a:latin typeface="+mn-lt"/>
            </a:endParaRPr>
          </a:p>
          <a:p>
            <a:pPr marL="457200" lvl="3" indent="-457200">
              <a:buFont typeface="Wingdings" panose="05000000000000000000" pitchFamily="2" charset="2"/>
              <a:buChar char="§"/>
              <a:defRPr/>
            </a:pPr>
            <a:endParaRPr lang="en-US" altLang="en-US" sz="2800" dirty="0">
              <a:latin typeface="+mn-lt"/>
            </a:endParaRPr>
          </a:p>
          <a:p>
            <a:pPr marL="457200" lvl="3" indent="-457200">
              <a:buFont typeface="Wingdings" panose="05000000000000000000" pitchFamily="2" charset="2"/>
              <a:buChar char="§"/>
              <a:defRPr/>
            </a:pPr>
            <a:endParaRPr lang="en-US" altLang="en-US" sz="2800" dirty="0">
              <a:latin typeface="+mn-lt"/>
            </a:endParaRPr>
          </a:p>
          <a:p>
            <a:pPr marL="457200" lvl="3" indent="-457200">
              <a:buFont typeface="Wingdings" panose="05000000000000000000" pitchFamily="2" charset="2"/>
              <a:buChar char="§"/>
              <a:defRPr/>
            </a:pPr>
            <a:endParaRPr lang="en-US" altLang="en-US" sz="2800" dirty="0">
              <a:latin typeface="+mn-lt"/>
            </a:endParaRPr>
          </a:p>
          <a:p>
            <a:pPr marL="457200" lvl="3" indent="-457200">
              <a:buFont typeface="Wingdings" panose="05000000000000000000" pitchFamily="2" charset="2"/>
              <a:buChar char="§"/>
              <a:defRPr/>
            </a:pPr>
            <a:endParaRPr lang="en-US" altLang="en-US" sz="2800" dirty="0">
              <a:latin typeface="+mn-lt"/>
            </a:endParaRPr>
          </a:p>
          <a:p>
            <a:pPr marL="457200" lvl="3" indent="-457200">
              <a:buFont typeface="Wingdings" panose="05000000000000000000" pitchFamily="2" charset="2"/>
              <a:buChar char="§"/>
              <a:defRPr/>
            </a:pPr>
            <a:endParaRPr lang="en-US" altLang="en-US" sz="2800" dirty="0">
              <a:latin typeface="+mn-lt"/>
            </a:endParaRPr>
          </a:p>
          <a:p>
            <a:pPr marL="457200" lvl="3" indent="-457200">
              <a:buFont typeface="Wingdings" panose="05000000000000000000" pitchFamily="2" charset="2"/>
              <a:buChar char="§"/>
              <a:defRPr/>
            </a:pPr>
            <a:r>
              <a:rPr lang="en-US" altLang="en-US" sz="2800" dirty="0">
                <a:latin typeface="+mn-lt"/>
              </a:rPr>
              <a:t>Save: file name must be similar to class name</a:t>
            </a:r>
          </a:p>
          <a:p>
            <a:pPr marL="914400" lvl="4" indent="-457200">
              <a:buFont typeface="Wingdings" panose="05000000000000000000" pitchFamily="2" charset="2"/>
              <a:buChar char="§"/>
              <a:defRPr/>
            </a:pPr>
            <a:endParaRPr lang="en-US" altLang="en-US" sz="2800" dirty="0">
              <a:latin typeface="+mn-lt"/>
            </a:endParaRPr>
          </a:p>
          <a:p>
            <a:pPr marL="457200" lvl="3" indent="-457200">
              <a:buFont typeface="Wingdings" panose="05000000000000000000" pitchFamily="2" charset="2"/>
              <a:buChar char="§"/>
              <a:defRPr/>
            </a:pPr>
            <a:r>
              <a:rPr lang="en-US" altLang="en-US" sz="2800" dirty="0">
                <a:latin typeface="+mn-lt"/>
              </a:rPr>
              <a:t>Compile into byte codes</a:t>
            </a:r>
          </a:p>
          <a:p>
            <a:pPr marL="457200" lvl="3" indent="-457200">
              <a:buFont typeface="Wingdings" panose="05000000000000000000" pitchFamily="2" charset="2"/>
              <a:buChar char="§"/>
              <a:defRPr/>
            </a:pPr>
            <a:endParaRPr lang="en-US" altLang="en-US" sz="2800" dirty="0">
              <a:latin typeface="+mn-lt"/>
            </a:endParaRPr>
          </a:p>
          <a:p>
            <a:pPr marL="457200" lvl="3" indent="-457200">
              <a:buFont typeface="Wingdings" panose="05000000000000000000" pitchFamily="2" charset="2"/>
              <a:buChar char="§"/>
              <a:defRPr/>
            </a:pPr>
            <a:r>
              <a:rPr lang="en-US" altLang="en-US" sz="2800" dirty="0">
                <a:latin typeface="+mn-lt"/>
              </a:rPr>
              <a:t>Execute byte codes</a:t>
            </a:r>
            <a:br>
              <a:rPr lang="en-US" altLang="en-US" sz="2800" dirty="0">
                <a:latin typeface="+mn-lt"/>
              </a:rPr>
            </a:br>
            <a:r>
              <a:rPr lang="en-US" altLang="en-US" sz="2800" dirty="0">
                <a:latin typeface="+mn-lt"/>
              </a:rPr>
              <a:t> </a:t>
            </a:r>
          </a:p>
          <a:p>
            <a:pPr marL="0" lvl="3">
              <a:defRPr/>
            </a:pPr>
            <a:endParaRPr lang="en-US" altLang="en-US" sz="2800" dirty="0"/>
          </a:p>
          <a:p>
            <a:pPr>
              <a:defRPr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5585" t="5701" r="62198" b="89707"/>
          <a:stretch/>
        </p:blipFill>
        <p:spPr>
          <a:xfrm>
            <a:off x="4902200" y="6165850"/>
            <a:ext cx="428625" cy="43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3428" t="5379" r="63948" b="89604"/>
          <a:stretch/>
        </p:blipFill>
        <p:spPr>
          <a:xfrm>
            <a:off x="5651500" y="5132388"/>
            <a:ext cx="433388" cy="44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0115" t="10212" r="50000" b="69914"/>
          <a:stretch/>
        </p:blipFill>
        <p:spPr>
          <a:xfrm>
            <a:off x="1258888" y="2103438"/>
            <a:ext cx="5075237" cy="2160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pull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03894"/>
            <a:ext cx="7507067" cy="1280890"/>
          </a:xfrm>
        </p:spPr>
        <p:txBody>
          <a:bodyPr/>
          <a:lstStyle/>
          <a:p>
            <a:r>
              <a:rPr lang="en-US" dirty="0"/>
              <a:t>Output of the program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C0BED0-1C9F-4AE8-9AE7-ECAF7ADBB2D9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9007" r="46126" b="30313"/>
          <a:stretch/>
        </p:blipFill>
        <p:spPr>
          <a:xfrm>
            <a:off x="1259632" y="1175421"/>
            <a:ext cx="6984776" cy="5478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Oval 5"/>
          <p:cNvSpPr/>
          <p:nvPr/>
        </p:nvSpPr>
        <p:spPr>
          <a:xfrm>
            <a:off x="2717560" y="5085184"/>
            <a:ext cx="4464496" cy="144623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648978"/>
      </p:ext>
    </p:extLst>
  </p:cSld>
  <p:clrMapOvr>
    <a:masterClrMapping/>
  </p:clrMapOvr>
  <p:transition spd="slow">
    <p:pull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8D85B-86E8-49EF-80C7-24C171EC6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484632"/>
            <a:ext cx="7794321" cy="1609344"/>
          </a:xfrm>
        </p:spPr>
        <p:txBody>
          <a:bodyPr>
            <a:normAutofit/>
          </a:bodyPr>
          <a:lstStyle/>
          <a:p>
            <a:r>
              <a:rPr lang="en-US" sz="3600" b="1" kern="0" dirty="0">
                <a:latin typeface="+mn-lt"/>
              </a:rPr>
              <a:t>Processing a Java Program</a:t>
            </a:r>
            <a:endParaRPr lang="en-MY" sz="3600" dirty="0"/>
          </a:p>
        </p:txBody>
      </p:sp>
      <p:sp>
        <p:nvSpPr>
          <p:cNvPr id="102409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270950A-BEEA-4004-BBCF-F0E429EE7F5A}" type="slidenum">
              <a:rPr lang="en-US" smtClean="0">
                <a:solidFill>
                  <a:srgbClr val="FEFFFF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44</a:t>
            </a:fld>
            <a:endParaRPr lang="en-US">
              <a:solidFill>
                <a:srgbClr val="FEFFFF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02402" name="Object 3"/>
          <p:cNvGraphicFramePr>
            <a:graphicFrameLocks noGrp="1" noChangeAspect="1"/>
          </p:cNvGraphicFramePr>
          <p:nvPr>
            <p:ph type="clipArt" sz="half" idx="4294967295"/>
            <p:extLst>
              <p:ext uri="{D42A27DB-BD31-4B8C-83A1-F6EECF244321}">
                <p14:modId xmlns:p14="http://schemas.microsoft.com/office/powerpoint/2010/main" val="2246613752"/>
              </p:ext>
            </p:extLst>
          </p:nvPr>
        </p:nvGraphicFramePr>
        <p:xfrm>
          <a:off x="0" y="2270125"/>
          <a:ext cx="8893175" cy="312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8342857" imgH="2933333" progId="MS_ClipArt_Gallery.2">
                  <p:embed/>
                </p:oleObj>
              </mc:Choice>
              <mc:Fallback>
                <p:oleObj name="Clip" r:id="rId3" imgW="8342857" imgH="2933333" progId="MS_ClipArt_Gallery.2">
                  <p:embed/>
                  <p:pic>
                    <p:nvPicPr>
                      <p:cNvPr id="102402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lum bright="-6000" contrast="1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270125"/>
                        <a:ext cx="8893175" cy="312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16" name="Text Box 4"/>
          <p:cNvSpPr txBox="1">
            <a:spLocks noChangeArrowheads="1"/>
          </p:cNvSpPr>
          <p:nvPr/>
        </p:nvSpPr>
        <p:spPr bwMode="auto">
          <a:xfrm>
            <a:off x="1571625" y="1765300"/>
            <a:ext cx="1533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b="1">
                <a:solidFill>
                  <a:srgbClr val="FF3300"/>
                </a:solidFill>
                <a:latin typeface="Times New Roman" panose="02020603050405020304" pitchFamily="18" charset="0"/>
              </a:rPr>
              <a:t>Hello.java</a:t>
            </a:r>
          </a:p>
        </p:txBody>
      </p:sp>
      <p:sp>
        <p:nvSpPr>
          <p:cNvPr id="141317" name="Text Box 5"/>
          <p:cNvSpPr txBox="1">
            <a:spLocks noChangeArrowheads="1"/>
          </p:cNvSpPr>
          <p:nvPr/>
        </p:nvSpPr>
        <p:spPr bwMode="auto">
          <a:xfrm>
            <a:off x="3187700" y="3419475"/>
            <a:ext cx="1533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b="1">
                <a:solidFill>
                  <a:srgbClr val="008000"/>
                </a:solidFill>
                <a:latin typeface="Times New Roman" panose="02020603050405020304" pitchFamily="18" charset="0"/>
              </a:rPr>
              <a:t>javac</a:t>
            </a:r>
          </a:p>
        </p:txBody>
      </p:sp>
      <p:sp>
        <p:nvSpPr>
          <p:cNvPr id="141318" name="Text Box 6"/>
          <p:cNvSpPr txBox="1">
            <a:spLocks noChangeArrowheads="1"/>
          </p:cNvSpPr>
          <p:nvPr/>
        </p:nvSpPr>
        <p:spPr bwMode="auto">
          <a:xfrm>
            <a:off x="4522788" y="1881188"/>
            <a:ext cx="165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b="1">
                <a:solidFill>
                  <a:srgbClr val="FF3300"/>
                </a:solidFill>
                <a:latin typeface="Times New Roman" panose="02020603050405020304" pitchFamily="18" charset="0"/>
              </a:rPr>
              <a:t>Hello.class</a:t>
            </a:r>
          </a:p>
        </p:txBody>
      </p:sp>
      <p:sp>
        <p:nvSpPr>
          <p:cNvPr id="141319" name="Text Box 7"/>
          <p:cNvSpPr txBox="1">
            <a:spLocks noChangeArrowheads="1"/>
          </p:cNvSpPr>
          <p:nvPr/>
        </p:nvSpPr>
        <p:spPr bwMode="auto">
          <a:xfrm>
            <a:off x="6659563" y="3397250"/>
            <a:ext cx="15335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>
                <a:solidFill>
                  <a:srgbClr val="008000"/>
                </a:solidFill>
                <a:latin typeface="Times New Roman" panose="02020603050405020304" pitchFamily="18" charset="0"/>
              </a:rPr>
              <a:t>JVM</a:t>
            </a:r>
            <a:endParaRPr lang="en-US" altLang="en-US" b="1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2407" name="TextBox 7"/>
          <p:cNvSpPr txBox="1">
            <a:spLocks noChangeArrowheads="1"/>
          </p:cNvSpPr>
          <p:nvPr/>
        </p:nvSpPr>
        <p:spPr bwMode="auto">
          <a:xfrm>
            <a:off x="6215063" y="4429125"/>
            <a:ext cx="134143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6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Class Loader</a:t>
            </a:r>
            <a:endParaRPr lang="en-MY" altLang="en-US" sz="16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2410" name="TextBox 1"/>
          <p:cNvSpPr txBox="1">
            <a:spLocks noChangeArrowheads="1"/>
          </p:cNvSpPr>
          <p:nvPr/>
        </p:nvSpPr>
        <p:spPr bwMode="auto">
          <a:xfrm>
            <a:off x="4522788" y="3351213"/>
            <a:ext cx="106521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</a:rPr>
              <a:t>(bytecode)</a:t>
            </a: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4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4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4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16" grpId="0"/>
      <p:bldP spid="141317" grpId="0"/>
      <p:bldP spid="141318" grpId="0"/>
      <p:bldP spid="14131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FB3768C-1D21-400E-B059-EFF86063F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08" y="-1"/>
            <a:ext cx="914149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D87BCA1-45E6-44B3-B3DA-1F4144DE6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8612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>
          <a:xfrm>
            <a:off x="482600" y="643466"/>
            <a:ext cx="2762227" cy="5580353"/>
          </a:xfrm>
        </p:spPr>
        <p:txBody>
          <a:bodyPr>
            <a:normAutofit/>
          </a:bodyPr>
          <a:lstStyle/>
          <a:p>
            <a:pPr algn="r" eaLnBrk="1" hangingPunct="1"/>
            <a:r>
              <a:rPr lang="en-US" altLang="en-US">
                <a:solidFill>
                  <a:srgbClr val="FFFFFF"/>
                </a:solidFill>
              </a:rPr>
              <a:t>Errors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idx="1"/>
          </p:nvPr>
        </p:nvSpPr>
        <p:spPr>
          <a:xfrm>
            <a:off x="3699417" y="643466"/>
            <a:ext cx="5172881" cy="5528734"/>
          </a:xfrm>
        </p:spPr>
        <p:txBody>
          <a:bodyPr anchor="ctr">
            <a:normAutofit/>
          </a:bodyPr>
          <a:lstStyle/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2800" dirty="0"/>
              <a:t>It is common for programmer to make mistake in a program.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en-US" sz="2800" i="1" dirty="0"/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2800" dirty="0"/>
              <a:t>Three kinds of errors: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2800" b="1" dirty="0"/>
              <a:t>Syntax errors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2800" b="1" dirty="0"/>
              <a:t>Runtime errors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2800" b="1" dirty="0"/>
              <a:t>Logic errors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AE62FDA-E44C-440D-A3D3-5C188720D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51293" y="6229681"/>
            <a:ext cx="342900" cy="457200"/>
            <a:chOff x="11401725" y="6229681"/>
            <a:chExt cx="457200" cy="457200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8B45BF8-A8A3-426E-89DE-A44F6E180F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1725" y="6229681"/>
              <a:ext cx="457200" cy="45720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47C25B3-5F51-49AB-A886-D555D2F4A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30918" y="6258874"/>
              <a:ext cx="398813" cy="398815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5476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3346" y="6272784"/>
            <a:ext cx="48006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  <a:norm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fld id="{B1BAF1D9-A7C7-48D3-B03E-933AC7F21291}" type="slidenum">
              <a:rPr lang="en-US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spcAft>
                  <a:spcPts val="600"/>
                </a:spcAft>
                <a:buClrTx/>
                <a:buFontTx/>
                <a:buNone/>
              </a:pPr>
              <a:t>45</a:t>
            </a:fld>
            <a:endParaRPr 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ll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502" name="Rectangle 72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503" name="Rectangle 74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464119"/>
            <a:ext cx="7667244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6504" name="Rectangle 76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601952"/>
            <a:ext cx="7667244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6505" name="Rectangle 78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2038655"/>
            <a:ext cx="7667244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802386" y="484632"/>
            <a:ext cx="7543800" cy="160934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/>
              <a:t>Syntax Errors</a:t>
            </a:r>
            <a:endParaRPr lang="en-US" altLang="en-US" dirty="0"/>
          </a:p>
        </p:txBody>
      </p:sp>
      <p:sp>
        <p:nvSpPr>
          <p:cNvPr id="106499" name="Rectangle 3"/>
          <p:cNvSpPr>
            <a:spLocks noGrp="1" noChangeArrowheads="1"/>
          </p:cNvSpPr>
          <p:nvPr>
            <p:ph idx="1"/>
          </p:nvPr>
        </p:nvSpPr>
        <p:spPr>
          <a:xfrm>
            <a:off x="802386" y="2320412"/>
            <a:ext cx="7543800" cy="3851787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2400" dirty="0"/>
              <a:t>Grammatical mistakes in a program.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2400" dirty="0"/>
              <a:t>The grammatical rules for writing a program are very strict.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2400" dirty="0"/>
              <a:t>The compiler catches syntax errors and prints an error message.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2400" dirty="0"/>
              <a:t>Example: using a period where a program expects a semicolon</a:t>
            </a:r>
            <a:r>
              <a:rPr lang="en-US" altLang="en-US" sz="2400" dirty="0">
                <a:latin typeface="Courier New" panose="02070309020205020404" pitchFamily="49" charset="0"/>
              </a:rPr>
              <a:t> 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2000" dirty="0" err="1">
                <a:latin typeface="Courier New" panose="02070309020205020404" pitchFamily="49" charset="0"/>
              </a:rPr>
              <a:t>System.out.print</a:t>
            </a:r>
            <a:r>
              <a:rPr lang="en-US" altLang="en-US" sz="2000" dirty="0">
                <a:latin typeface="Courier New" panose="02070309020205020404" pitchFamily="49" charset="0"/>
              </a:rPr>
              <a:t>("Hi, I am Ali"),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2000" dirty="0" err="1">
                <a:latin typeface="Courier New" panose="02070309020205020404" pitchFamily="49" charset="0"/>
              </a:rPr>
              <a:t>System.out.print</a:t>
            </a:r>
            <a:r>
              <a:rPr lang="en-US" altLang="en-US" sz="2000" dirty="0">
                <a:latin typeface="Courier New" panose="02070309020205020404" pitchFamily="49" charset="0"/>
              </a:rPr>
              <a:t>("Hello); </a:t>
            </a:r>
            <a:endParaRPr lang="en-US" altLang="en-US" sz="2000" dirty="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51293" y="6229681"/>
            <a:ext cx="3429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3188" y="6258874"/>
            <a:ext cx="299110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500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3346" y="6272784"/>
            <a:ext cx="48006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  <a:norm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fld id="{8B3583D3-3733-49DA-97EE-3E445185E10F}" type="slidenum">
              <a:rPr lang="en-US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spcAft>
                  <a:spcPts val="600"/>
                </a:spcAft>
                <a:buClrTx/>
                <a:buFontTx/>
                <a:buNone/>
              </a:pPr>
              <a:t>46</a:t>
            </a:fld>
            <a:endParaRPr lang="en-US">
              <a:latin typeface="Times New Roman" panose="02020603050405020304" pitchFamily="18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B2A113E-F5AF-4188-9C10-FB528AE786B9}"/>
              </a:ext>
            </a:extLst>
          </p:cNvPr>
          <p:cNvSpPr/>
          <p:nvPr/>
        </p:nvSpPr>
        <p:spPr>
          <a:xfrm>
            <a:off x="7008514" y="4869532"/>
            <a:ext cx="731838" cy="6477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b="1" dirty="0">
                <a:solidFill>
                  <a:schemeClr val="tx1"/>
                </a:solidFill>
              </a:rPr>
              <a:t>;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411E3D9-F298-4756-BEFC-10D22C9F5306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6432450" y="5193382"/>
            <a:ext cx="576064" cy="10794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F7429346-5AA7-41E7-AE86-F2B036BA3036}"/>
              </a:ext>
            </a:extLst>
          </p:cNvPr>
          <p:cNvSpPr/>
          <p:nvPr/>
        </p:nvSpPr>
        <p:spPr>
          <a:xfrm>
            <a:off x="6001990" y="6059760"/>
            <a:ext cx="730250" cy="6096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en-US" sz="3200" dirty="0">
                <a:solidFill>
                  <a:schemeClr val="tx1"/>
                </a:solidFill>
                <a:latin typeface="Courier New" panose="02070309020205020404" pitchFamily="49" charset="0"/>
              </a:rPr>
              <a:t>"</a:t>
            </a:r>
            <a:endParaRPr lang="en-US" sz="3200" b="1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FA76A6D-FF14-42C7-9B8A-E45B5D201085}"/>
              </a:ext>
            </a:extLst>
          </p:cNvPr>
          <p:cNvCxnSpPr>
            <a:cxnSpLocks/>
          </p:cNvCxnSpPr>
          <p:nvPr/>
        </p:nvCxnSpPr>
        <p:spPr>
          <a:xfrm flipH="1" flipV="1">
            <a:off x="4860032" y="5517232"/>
            <a:ext cx="1141958" cy="73881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96625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5" name="Rectangle 71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346946"/>
            <a:ext cx="7667244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526" name="Rectangle 73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4299696"/>
            <a:ext cx="7667244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527" name="Rectangle 75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484779"/>
            <a:ext cx="7667244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528" name="Group 77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36911" y="4068923"/>
            <a:ext cx="810678" cy="1080902"/>
            <a:chOff x="9685338" y="4460675"/>
            <a:chExt cx="1080904" cy="1080902"/>
          </a:xfrm>
        </p:grpSpPr>
        <p:sp>
          <p:nvSpPr>
            <p:cNvPr id="107529" name="Oval 78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7530" name="Oval 79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107531" name="Rectangle 81">
            <a:extLst>
              <a:ext uri="{FF2B5EF4-FFF2-40B4-BE49-F238E27FC236}">
                <a16:creationId xmlns:a16="http://schemas.microsoft.com/office/drawing/2014/main" id="{9818A645-2267-4F2E-9342-266D4D1DC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/>
          <a:srcRect l="19008" t="53937" r="37157" b="18841"/>
          <a:stretch/>
        </p:blipFill>
        <p:spPr>
          <a:xfrm>
            <a:off x="738378" y="753700"/>
            <a:ext cx="7690104" cy="2686295"/>
          </a:xfrm>
          <a:prstGeom prst="rect">
            <a:avLst/>
          </a:prstGeom>
        </p:spPr>
      </p:pic>
      <p:sp>
        <p:nvSpPr>
          <p:cNvPr id="107532" name="Rectangle 83">
            <a:extLst>
              <a:ext uri="{FF2B5EF4-FFF2-40B4-BE49-F238E27FC236}">
                <a16:creationId xmlns:a16="http://schemas.microsoft.com/office/drawing/2014/main" id="{CD60390C-0E4C-4682-8246-AFA2E4985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3837459"/>
            <a:ext cx="7667244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7533" name="Rectangle 85">
            <a:extLst>
              <a:ext uri="{FF2B5EF4-FFF2-40B4-BE49-F238E27FC236}">
                <a16:creationId xmlns:a16="http://schemas.microsoft.com/office/drawing/2014/main" id="{CEBA87F4-FB8A-4D91-B3F3-DFA78E0CC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3981573"/>
            <a:ext cx="7667244" cy="2078335"/>
          </a:xfrm>
          <a:prstGeom prst="rect">
            <a:avLst/>
          </a:prstGeom>
          <a:blipFill dpi="0" rotWithShape="1">
            <a:blip r:embed="rId2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7522" name="Title 1"/>
          <p:cNvSpPr>
            <a:spLocks noGrp="1"/>
          </p:cNvSpPr>
          <p:nvPr>
            <p:ph type="title"/>
          </p:nvPr>
        </p:nvSpPr>
        <p:spPr>
          <a:xfrm>
            <a:off x="880110" y="4277802"/>
            <a:ext cx="4516836" cy="16224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0000"/>
              </a:lnSpc>
            </a:pPr>
            <a:r>
              <a:rPr lang="en-US" sz="520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Syntax Error</a:t>
            </a:r>
          </a:p>
        </p:txBody>
      </p:sp>
      <p:sp>
        <p:nvSpPr>
          <p:cNvPr id="107534" name="Rectangle 87">
            <a:extLst>
              <a:ext uri="{FF2B5EF4-FFF2-40B4-BE49-F238E27FC236}">
                <a16:creationId xmlns:a16="http://schemas.microsoft.com/office/drawing/2014/main" id="{D012A90F-45C2-4C9B-BAF6-9CE1F546C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6128670"/>
            <a:ext cx="7667244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752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28482" y="6132125"/>
            <a:ext cx="594260" cy="605872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defTabSz="914400"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fld id="{384898AA-426E-4675-B4EA-61EC16D8845F}" type="slidenum">
              <a:rPr lang="en-US" sz="1700">
                <a:solidFill>
                  <a:schemeClr val="accent1"/>
                </a:solidFill>
                <a:latin typeface="+mj-lt"/>
              </a:rPr>
              <a:pPr defTabSz="914400">
                <a:spcBef>
                  <a:spcPct val="0"/>
                </a:spcBef>
                <a:spcAft>
                  <a:spcPts val="600"/>
                </a:spcAft>
                <a:buClrTx/>
                <a:buFontTx/>
                <a:buNone/>
              </a:pPr>
              <a:t>47</a:t>
            </a:fld>
            <a:endParaRPr lang="en-US" sz="1700">
              <a:solidFill>
                <a:schemeClr val="accent1"/>
              </a:solidFill>
              <a:latin typeface="+mj-lt"/>
            </a:endParaRPr>
          </a:p>
        </p:txBody>
      </p:sp>
    </p:spTree>
  </p:cSld>
  <p:clrMapOvr>
    <a:masterClrMapping/>
  </p:clrMapOvr>
  <p:transition spd="slow">
    <p:pull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6" name="Rectangle 135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464119"/>
            <a:ext cx="7667244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601952"/>
            <a:ext cx="7667244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2038655"/>
            <a:ext cx="7667244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>
          <a:xfrm>
            <a:off x="802386" y="484632"/>
            <a:ext cx="7543800" cy="160934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/>
              <a:t>Runtime Errors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idx="1"/>
          </p:nvPr>
        </p:nvSpPr>
        <p:spPr>
          <a:xfrm>
            <a:off x="802386" y="2320412"/>
            <a:ext cx="7543800" cy="3851787"/>
          </a:xfrm>
        </p:spPr>
        <p:txBody>
          <a:bodyPr>
            <a:normAutofit/>
          </a:bodyPr>
          <a:lstStyle/>
          <a:p>
            <a:pPr eaLnBrk="1" hangingPunct="1">
              <a:spcAft>
                <a:spcPts val="120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en-US" sz="2400" dirty="0"/>
              <a:t>Errors that are detected when your program is running, but not during compilation.</a:t>
            </a:r>
          </a:p>
          <a:p>
            <a:pPr eaLnBrk="1" hangingPunct="1">
              <a:spcAft>
                <a:spcPts val="120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en-US" sz="2400" dirty="0"/>
              <a:t>When the computer detects an error, it terminates the program and prints an error message.</a:t>
            </a:r>
          </a:p>
          <a:p>
            <a:pPr eaLnBrk="1" hangingPunct="1">
              <a:buFont typeface="Wingdings" panose="05000000000000000000" pitchFamily="2" charset="2"/>
              <a:buChar char="§"/>
              <a:defRPr/>
            </a:pPr>
            <a:r>
              <a:rPr lang="en-US" altLang="en-US" sz="2400" dirty="0"/>
              <a:t>Example: attempting to divide by 0.</a:t>
            </a:r>
          </a:p>
          <a:p>
            <a:pPr marL="0" indent="0" eaLnBrk="1" hangingPunct="1">
              <a:buFont typeface="Wingdings 3" panose="05040102010807070707" pitchFamily="18" charset="2"/>
              <a:buNone/>
              <a:defRPr/>
            </a:pPr>
            <a:r>
              <a:rPr lang="en-US" altLang="en-US" sz="2400" dirty="0"/>
              <a:t>    total = 90/0;</a:t>
            </a:r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51293" y="6229681"/>
            <a:ext cx="3429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3188" y="6258874"/>
            <a:ext cx="299110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854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3346" y="6272784"/>
            <a:ext cx="48006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  <a:norm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fld id="{9E366BE3-56DD-43F7-90F3-F0494C3608CA}" type="slidenum">
              <a:rPr lang="en-US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spcAft>
                  <a:spcPts val="600"/>
                </a:spcAft>
                <a:buClrTx/>
                <a:buFontTx/>
                <a:buNone/>
              </a:pPr>
              <a:t>48</a:t>
            </a:fld>
            <a:endParaRPr 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ll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88640"/>
            <a:ext cx="7772400" cy="92814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Runtime Errors</a:t>
            </a:r>
          </a:p>
        </p:txBody>
      </p:sp>
      <p:sp>
        <p:nvSpPr>
          <p:cNvPr id="11059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C19811E-D3EA-4C40-A4D7-3AF9FA79FA7E}" type="slidenum">
              <a:rPr lang="en-US" smtClean="0">
                <a:solidFill>
                  <a:srgbClr val="FEFFFF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49</a:t>
            </a:fld>
            <a:endParaRPr lang="en-US">
              <a:solidFill>
                <a:srgbClr val="FEFFFF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8454" t="53937" r="45601" b="24813"/>
          <a:stretch/>
        </p:blipFill>
        <p:spPr>
          <a:xfrm>
            <a:off x="803275" y="1152525"/>
            <a:ext cx="7224713" cy="2276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9008" t="54922" r="30630" b="18500"/>
          <a:stretch/>
        </p:blipFill>
        <p:spPr>
          <a:xfrm>
            <a:off x="900113" y="3716338"/>
            <a:ext cx="7127875" cy="2736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Oval 6"/>
          <p:cNvSpPr/>
          <p:nvPr/>
        </p:nvSpPr>
        <p:spPr>
          <a:xfrm>
            <a:off x="900113" y="1116013"/>
            <a:ext cx="2087562" cy="64928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563938" y="3641725"/>
            <a:ext cx="863600" cy="64928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521450" y="2133600"/>
            <a:ext cx="1800225" cy="6477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No error</a:t>
            </a: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346946"/>
            <a:ext cx="7667244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4299696"/>
            <a:ext cx="7667244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484779"/>
            <a:ext cx="7667244" cy="27432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36911" y="4068923"/>
            <a:ext cx="810678" cy="1080902"/>
            <a:chOff x="9685338" y="4460675"/>
            <a:chExt cx="1080904" cy="1080902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8363C3DA-5063-4048-965B-F5FDB35CC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1714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4BE79ECB-20D1-486E-B39D-0F98D69BE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928117"/>
            <a:ext cx="7763256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E2F1DBD8-7930-4EF6-AF8F-F6A674303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4102" y="1110053"/>
            <a:ext cx="2539778" cy="4580301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FBC9C4-22CC-4EE6-A13F-FA0B92274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076" y="1432223"/>
            <a:ext cx="2113813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en-US" sz="2600" b="1" dirty="0">
                <a:blipFill dpi="0" rotWithShape="1">
                  <a:blip r:embed="rId5"/>
                  <a:srcRect/>
                  <a:tile tx="6350" ty="-127000" sx="65000" sy="64000" flip="none" algn="tl"/>
                </a:blipFill>
              </a:rPr>
              <a:t>Hardware Components of a Computer</a:t>
            </a:r>
            <a:endParaRPr lang="en-US" sz="2600" dirty="0">
              <a:blipFill dpi="0" rotWithShape="1">
                <a:blip r:embed="rId5"/>
                <a:srcRect/>
                <a:tile tx="6350" ty="-127000" sx="65000" sy="64000" flip="none" algn="tl"/>
              </a:blipFill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F39044D3-8725-4D57-BD64-A96E7C271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5780565"/>
            <a:ext cx="7763256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DCC089B-F750-4C12-822F-DF53F4DD36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35190" y="5257800"/>
            <a:ext cx="810678" cy="1080902"/>
            <a:chOff x="9685338" y="4460675"/>
            <a:chExt cx="1080904" cy="1080902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3CDC7132-9021-4F21-AE5A-9B9B90C98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00D011B8-BF69-4B6B-B3D2-F1BA77108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30723" name="Picture 3" descr="Personal Computer Components"/>
          <p:cNvPicPr>
            <a:picLocks noChangeAspect="1" noChangeArrowheads="1"/>
          </p:cNvPicPr>
          <p:nvPr/>
        </p:nvPicPr>
        <p:blipFill rotWithShape="1">
          <a:blip r:embed="rId7"/>
          <a:srcRect l="19413" r="1772" b="1"/>
          <a:stretch/>
        </p:blipFill>
        <p:spPr bwMode="auto">
          <a:xfrm>
            <a:off x="690624" y="1328839"/>
            <a:ext cx="4985547" cy="413168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194042" y="5477256"/>
            <a:ext cx="895401" cy="64008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fld id="{B1A26A23-F9EA-4379-9F3E-3752BECFEBEB}" type="slidenum">
              <a:rPr lang="en-US" sz="2800" smtClean="0">
                <a:solidFill>
                  <a:srgbClr val="FFFFFF"/>
                </a:solidFill>
                <a:latin typeface="+mj-lt"/>
              </a:rPr>
              <a:pPr>
                <a:spcBef>
                  <a:spcPct val="0"/>
                </a:spcBef>
                <a:spcAft>
                  <a:spcPts val="600"/>
                </a:spcAft>
                <a:buClrTx/>
                <a:buFontTx/>
                <a:buNone/>
              </a:pPr>
              <a:t>5</a:t>
            </a:fld>
            <a:endParaRPr lang="en-US" sz="2800">
              <a:solidFill>
                <a:srgbClr val="FFFFFF"/>
              </a:solidFill>
              <a:latin typeface="+mj-lt"/>
            </a:endParaRPr>
          </a:p>
        </p:txBody>
      </p:sp>
    </p:spTree>
  </p:cSld>
  <p:clrMapOvr>
    <a:masterClrMapping/>
  </p:clrMapOvr>
  <p:transition spd="slow">
    <p:pull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464119"/>
            <a:ext cx="7667244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601952"/>
            <a:ext cx="7667244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2038655"/>
            <a:ext cx="7667244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>
          <a:xfrm>
            <a:off x="802386" y="484632"/>
            <a:ext cx="7543800" cy="160934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/>
              <a:t>Logic Errors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idx="1"/>
          </p:nvPr>
        </p:nvSpPr>
        <p:spPr>
          <a:xfrm>
            <a:off x="802386" y="2320412"/>
            <a:ext cx="7543800" cy="3851787"/>
          </a:xfrm>
        </p:spPr>
        <p:txBody>
          <a:bodyPr>
            <a:normAutofit/>
          </a:bodyPr>
          <a:lstStyle/>
          <a:p>
            <a:pPr eaLnBrk="1" hangingPunct="1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400" dirty="0"/>
              <a:t>Errors that are not detected during compilation or while running but cause the program to produce incorrect results.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2400" dirty="0"/>
              <a:t>Example: an attempt to calculate the total of groceries that you buy, instead of summing the values, you subtract the values. 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51293" y="6229681"/>
            <a:ext cx="3429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3188" y="6258874"/>
            <a:ext cx="299110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620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3346" y="6272784"/>
            <a:ext cx="48006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  <a:norm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fld id="{DF3521A0-FCE4-47B1-9289-01C6D165C9FD}" type="slidenum">
              <a:rPr lang="en-US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spcAft>
                  <a:spcPts val="600"/>
                </a:spcAft>
                <a:buClrTx/>
                <a:buFontTx/>
                <a:buNone/>
              </a:pPr>
              <a:t>50</a:t>
            </a:fld>
            <a:endParaRPr 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ll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8454" r="27310" b="32281"/>
          <a:stretch/>
        </p:blipFill>
        <p:spPr>
          <a:xfrm>
            <a:off x="9525" y="787400"/>
            <a:ext cx="8929688" cy="5954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2643" name="Title 1"/>
          <p:cNvSpPr>
            <a:spLocks noGrp="1"/>
          </p:cNvSpPr>
          <p:nvPr>
            <p:ph type="title"/>
          </p:nvPr>
        </p:nvSpPr>
        <p:spPr>
          <a:xfrm>
            <a:off x="395536" y="231775"/>
            <a:ext cx="2705100" cy="504825"/>
          </a:xfrm>
        </p:spPr>
        <p:txBody>
          <a:bodyPr>
            <a:normAutofit fontScale="90000"/>
          </a:bodyPr>
          <a:lstStyle/>
          <a:p>
            <a:r>
              <a:rPr lang="en-US" dirty="0"/>
              <a:t>Logic Error</a:t>
            </a:r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A2C2E41-2907-4216-B5C0-B4E0C33119F5}" type="slidenum">
              <a:rPr lang="en-US" smtClean="0">
                <a:solidFill>
                  <a:srgbClr val="FEFFFF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51</a:t>
            </a:fld>
            <a:endParaRPr lang="en-US">
              <a:solidFill>
                <a:srgbClr val="FE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2700338" y="2276475"/>
            <a:ext cx="1512887" cy="50482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3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2"/>
          <p:cNvSpPr>
            <a:spLocks noChangeArrowheads="1"/>
          </p:cNvSpPr>
          <p:nvPr/>
        </p:nvSpPr>
        <p:spPr bwMode="auto">
          <a:xfrm>
            <a:off x="1500188" y="5048250"/>
            <a:ext cx="5410200" cy="99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</a:rPr>
              <a:t>JVM</a:t>
            </a:r>
          </a:p>
        </p:txBody>
      </p:sp>
      <p:sp>
        <p:nvSpPr>
          <p:cNvPr id="53251" name="AutoShape 2"/>
          <p:cNvSpPr>
            <a:spLocks noChangeArrowheads="1"/>
          </p:cNvSpPr>
          <p:nvPr/>
        </p:nvSpPr>
        <p:spPr bwMode="auto">
          <a:xfrm>
            <a:off x="1939925" y="1054100"/>
            <a:ext cx="4357688" cy="42386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FontTx/>
              <a:buNone/>
              <a:defRPr/>
            </a:pPr>
            <a:r>
              <a:rPr lang="en-US" alt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Create/modify source code</a:t>
            </a:r>
          </a:p>
        </p:txBody>
      </p:sp>
      <p:sp>
        <p:nvSpPr>
          <p:cNvPr id="53252" name="AutoShape 3"/>
          <p:cNvSpPr>
            <a:spLocks noChangeArrowheads="1"/>
          </p:cNvSpPr>
          <p:nvPr/>
        </p:nvSpPr>
        <p:spPr bwMode="auto">
          <a:xfrm>
            <a:off x="3098800" y="1941513"/>
            <a:ext cx="2117725" cy="844550"/>
          </a:xfrm>
          <a:prstGeom prst="flowChartMagneticDisk">
            <a:avLst/>
          </a:prstGeom>
          <a:ln>
            <a:headEnd type="none" w="sm" len="sm"/>
            <a:tailEnd type="none" w="sm" len="sm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FontTx/>
              <a:buNone/>
              <a:defRPr/>
            </a:pPr>
            <a:r>
              <a:rPr lang="en-US" altLang="en-US" sz="2400">
                <a:solidFill>
                  <a:schemeClr val="bg1"/>
                </a:solidFill>
                <a:latin typeface="Century Gothic" panose="020B0502020202020204" pitchFamily="34" charset="0"/>
              </a:rPr>
              <a:t>Source code</a:t>
            </a:r>
          </a:p>
        </p:txBody>
      </p:sp>
      <p:sp>
        <p:nvSpPr>
          <p:cNvPr id="53253" name="AutoShape 4"/>
          <p:cNvSpPr>
            <a:spLocks noChangeArrowheads="1"/>
          </p:cNvSpPr>
          <p:nvPr/>
        </p:nvSpPr>
        <p:spPr bwMode="auto">
          <a:xfrm>
            <a:off x="2366963" y="3219450"/>
            <a:ext cx="3419475" cy="430213"/>
          </a:xfrm>
          <a:prstGeom prst="flowChartProcess">
            <a:avLst/>
          </a:prstGeom>
          <a:ln>
            <a:headEnd type="none" w="sm" len="sm"/>
            <a:tailEnd type="none" w="sm" len="sm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FontTx/>
              <a:buNone/>
              <a:defRPr/>
            </a:pPr>
            <a:r>
              <a:rPr lang="en-US" altLang="en-US" sz="2400">
                <a:solidFill>
                  <a:schemeClr val="bg1"/>
                </a:solidFill>
                <a:latin typeface="Century Gothic" panose="020B0502020202020204" pitchFamily="34" charset="0"/>
              </a:rPr>
              <a:t>Compile source code</a:t>
            </a:r>
          </a:p>
        </p:txBody>
      </p:sp>
      <p:sp>
        <p:nvSpPr>
          <p:cNvPr id="53254" name="AutoShape 5"/>
          <p:cNvSpPr>
            <a:spLocks noChangeArrowheads="1"/>
          </p:cNvSpPr>
          <p:nvPr/>
        </p:nvSpPr>
        <p:spPr bwMode="auto">
          <a:xfrm>
            <a:off x="3419475" y="4075113"/>
            <a:ext cx="1728788" cy="844550"/>
          </a:xfrm>
          <a:prstGeom prst="flowChartMagneticDisk">
            <a:avLst/>
          </a:prstGeom>
          <a:ln>
            <a:headEnd type="none" w="sm" len="sm"/>
            <a:tailEnd type="none" w="sm" len="sm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FontTx/>
              <a:buNone/>
              <a:defRPr/>
            </a:pPr>
            <a:r>
              <a:rPr lang="en-US" altLang="en-US" sz="2400">
                <a:solidFill>
                  <a:schemeClr val="bg1"/>
                </a:solidFill>
                <a:latin typeface="Century Gothic" panose="020B0502020202020204" pitchFamily="34" charset="0"/>
              </a:rPr>
              <a:t>Byte code</a:t>
            </a:r>
          </a:p>
        </p:txBody>
      </p:sp>
      <p:sp>
        <p:nvSpPr>
          <p:cNvPr id="53255" name="AutoShape 6"/>
          <p:cNvSpPr>
            <a:spLocks noChangeArrowheads="1"/>
          </p:cNvSpPr>
          <p:nvPr/>
        </p:nvSpPr>
        <p:spPr bwMode="auto">
          <a:xfrm>
            <a:off x="3151188" y="5429250"/>
            <a:ext cx="2397125" cy="430213"/>
          </a:xfrm>
          <a:prstGeom prst="flowChartProcess">
            <a:avLst/>
          </a:prstGeom>
          <a:ln>
            <a:headEnd type="none" w="sm" len="sm"/>
            <a:tailEnd type="none" w="sm" len="sm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FontTx/>
              <a:buNone/>
              <a:defRPr/>
            </a:pPr>
            <a:r>
              <a:rPr lang="en-US" alt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Run byte code</a:t>
            </a:r>
          </a:p>
        </p:txBody>
      </p:sp>
      <p:sp>
        <p:nvSpPr>
          <p:cNvPr id="53256" name="AutoShape 7"/>
          <p:cNvSpPr>
            <a:spLocks noChangeArrowheads="1"/>
          </p:cNvSpPr>
          <p:nvPr/>
        </p:nvSpPr>
        <p:spPr bwMode="auto">
          <a:xfrm>
            <a:off x="3438525" y="6194425"/>
            <a:ext cx="1858963" cy="423863"/>
          </a:xfrm>
          <a:prstGeom prst="flowChartDisplay">
            <a:avLst/>
          </a:prstGeom>
          <a:ln>
            <a:headEnd type="none" w="sm" len="sm"/>
            <a:tailEnd type="none" w="sm" len="sm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FontTx/>
              <a:buNone/>
              <a:defRPr/>
            </a:pPr>
            <a:r>
              <a:rPr lang="en-US" altLang="en-US" sz="2400">
                <a:solidFill>
                  <a:schemeClr val="bg1"/>
                </a:solidFill>
                <a:latin typeface="Century Gothic" panose="020B0502020202020204" pitchFamily="34" charset="0"/>
              </a:rPr>
              <a:t>Output</a:t>
            </a:r>
          </a:p>
        </p:txBody>
      </p:sp>
      <p:sp>
        <p:nvSpPr>
          <p:cNvPr id="113673" name="Line 8"/>
          <p:cNvSpPr>
            <a:spLocks noChangeShapeType="1"/>
          </p:cNvSpPr>
          <p:nvPr/>
        </p:nvSpPr>
        <p:spPr bwMode="auto">
          <a:xfrm>
            <a:off x="4243388" y="1543050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13674" name="Line 9"/>
          <p:cNvSpPr>
            <a:spLocks noChangeShapeType="1"/>
          </p:cNvSpPr>
          <p:nvPr/>
        </p:nvSpPr>
        <p:spPr bwMode="auto">
          <a:xfrm>
            <a:off x="4243388" y="3676650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13675" name="Line 10"/>
          <p:cNvSpPr>
            <a:spLocks noChangeShapeType="1"/>
          </p:cNvSpPr>
          <p:nvPr/>
        </p:nvSpPr>
        <p:spPr bwMode="auto">
          <a:xfrm>
            <a:off x="4243388" y="4895850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13676" name="Line 11"/>
          <p:cNvSpPr>
            <a:spLocks noChangeShapeType="1"/>
          </p:cNvSpPr>
          <p:nvPr/>
        </p:nvSpPr>
        <p:spPr bwMode="auto">
          <a:xfrm>
            <a:off x="4243388" y="588645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3677" name="Line 12"/>
          <p:cNvSpPr>
            <a:spLocks noChangeShapeType="1"/>
          </p:cNvSpPr>
          <p:nvPr/>
        </p:nvSpPr>
        <p:spPr bwMode="auto">
          <a:xfrm>
            <a:off x="4243388" y="2762250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13678" name="Line 13"/>
          <p:cNvSpPr>
            <a:spLocks noChangeShapeType="1"/>
          </p:cNvSpPr>
          <p:nvPr/>
        </p:nvSpPr>
        <p:spPr bwMode="auto">
          <a:xfrm>
            <a:off x="4243388" y="3829050"/>
            <a:ext cx="29718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3679" name="Line 14"/>
          <p:cNvSpPr>
            <a:spLocks noChangeShapeType="1"/>
          </p:cNvSpPr>
          <p:nvPr/>
        </p:nvSpPr>
        <p:spPr bwMode="auto">
          <a:xfrm flipV="1">
            <a:off x="7215188" y="1085850"/>
            <a:ext cx="0" cy="27432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3680" name="Line 15"/>
          <p:cNvSpPr>
            <a:spLocks noChangeShapeType="1"/>
          </p:cNvSpPr>
          <p:nvPr/>
        </p:nvSpPr>
        <p:spPr bwMode="auto">
          <a:xfrm flipH="1">
            <a:off x="6300788" y="1162050"/>
            <a:ext cx="19812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3681" name="Line 16"/>
          <p:cNvSpPr>
            <a:spLocks noChangeShapeType="1"/>
          </p:cNvSpPr>
          <p:nvPr/>
        </p:nvSpPr>
        <p:spPr bwMode="auto">
          <a:xfrm>
            <a:off x="5233988" y="6419850"/>
            <a:ext cx="30480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13682" name="Line 17"/>
          <p:cNvSpPr>
            <a:spLocks noChangeShapeType="1"/>
          </p:cNvSpPr>
          <p:nvPr/>
        </p:nvSpPr>
        <p:spPr bwMode="auto">
          <a:xfrm flipV="1">
            <a:off x="8281988" y="1085850"/>
            <a:ext cx="0" cy="53340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3267" name="Text Box 18"/>
          <p:cNvSpPr txBox="1">
            <a:spLocks noChangeArrowheads="1"/>
          </p:cNvSpPr>
          <p:nvPr/>
        </p:nvSpPr>
        <p:spPr bwMode="auto">
          <a:xfrm>
            <a:off x="5980113" y="3870325"/>
            <a:ext cx="1768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FontTx/>
              <a:buNone/>
              <a:defRPr/>
            </a:pPr>
            <a:r>
              <a:rPr lang="en-US" altLang="en-US" dirty="0">
                <a:solidFill>
                  <a:srgbClr val="C00000"/>
                </a:solidFill>
                <a:latin typeface="+mn-lt"/>
              </a:rPr>
              <a:t>Syntax errors</a:t>
            </a:r>
          </a:p>
        </p:txBody>
      </p:sp>
      <p:sp>
        <p:nvSpPr>
          <p:cNvPr id="53268" name="Text Box 19"/>
          <p:cNvSpPr txBox="1">
            <a:spLocks noChangeArrowheads="1"/>
          </p:cNvSpPr>
          <p:nvPr/>
        </p:nvSpPr>
        <p:spPr bwMode="auto">
          <a:xfrm>
            <a:off x="5980113" y="6057900"/>
            <a:ext cx="2319337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FontTx/>
              <a:buNone/>
              <a:defRPr/>
            </a:pPr>
            <a:r>
              <a:rPr lang="en-US" altLang="en-US" dirty="0">
                <a:solidFill>
                  <a:srgbClr val="C00000"/>
                </a:solidFill>
                <a:latin typeface="+mn-lt"/>
              </a:rPr>
              <a:t>Runtime errors or </a:t>
            </a:r>
          </a:p>
          <a:p>
            <a:pPr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FontTx/>
              <a:buNone/>
              <a:defRPr/>
            </a:pPr>
            <a:r>
              <a:rPr lang="en-US" altLang="en-US" dirty="0">
                <a:solidFill>
                  <a:srgbClr val="C00000"/>
                </a:solidFill>
                <a:latin typeface="+mn-lt"/>
              </a:rPr>
              <a:t>incorrect results</a:t>
            </a:r>
          </a:p>
        </p:txBody>
      </p:sp>
      <p:sp>
        <p:nvSpPr>
          <p:cNvPr id="53269" name="Rectangle 21"/>
          <p:cNvSpPr>
            <a:spLocks noChangeArrowheads="1"/>
          </p:cNvSpPr>
          <p:nvPr/>
        </p:nvSpPr>
        <p:spPr bwMode="auto">
          <a:xfrm>
            <a:off x="1500188" y="3175"/>
            <a:ext cx="5638800" cy="80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en-US" sz="3200" dirty="0">
                <a:latin typeface="+mj-lt"/>
              </a:rPr>
              <a:t>Creating a Java Program…</a:t>
            </a:r>
          </a:p>
        </p:txBody>
      </p:sp>
      <p:sp>
        <p:nvSpPr>
          <p:cNvPr id="113686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44563" y="806450"/>
            <a:ext cx="585787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492C4EC-CC87-407E-A649-4F44ACA3ACC8}" type="slidenum">
              <a:rPr lang="en-US" smtClean="0">
                <a:solidFill>
                  <a:srgbClr val="FEFFFF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52</a:t>
            </a:fld>
            <a:endParaRPr lang="en-US">
              <a:solidFill>
                <a:srgbClr val="FE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ll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914171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799C3D5-7D55-4046-808C-F290F456D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5776" y="1679569"/>
            <a:ext cx="2624148" cy="3498858"/>
            <a:chOff x="1061035" y="1679569"/>
            <a:chExt cx="3498864" cy="3498858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59D8741-EAD6-41B1-A882-70D70FC358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1035" y="1679569"/>
              <a:ext cx="3498864" cy="3498858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5444F36-3103-4D11-A25F-C054D4606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46134" y="1864667"/>
              <a:ext cx="3128666" cy="312866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CA80C9F0-A569-4316-A4C6-867CA14F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8" y="2376862"/>
            <a:ext cx="1980485" cy="2104273"/>
          </a:xfrm>
          <a:noFill/>
        </p:spPr>
        <p:txBody>
          <a:bodyPr>
            <a:normAutofit/>
          </a:bodyPr>
          <a:lstStyle/>
          <a:p>
            <a:pPr marL="342900" indent="-342900" algn="ctr">
              <a:spcBef>
                <a:spcPct val="20000"/>
              </a:spcBef>
              <a:defRPr/>
            </a:pPr>
            <a:r>
              <a:rPr lang="en-US" sz="2600" b="1" kern="0">
                <a:solidFill>
                  <a:srgbClr val="FFFFFF"/>
                </a:solidFill>
                <a:latin typeface="+mn-lt"/>
              </a:rPr>
              <a:t>EXERCISE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169508" y="3398744"/>
            <a:ext cx="3657600" cy="60512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BE23802-64AC-4919-981C-070340E0A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491" y="725394"/>
            <a:ext cx="4664710" cy="5407212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sz="2400" b="1" dirty="0">
                <a:latin typeface="+mn-lt"/>
              </a:rPr>
              <a:t>Write this program: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1600" dirty="0">
                <a:latin typeface="+mn-lt"/>
              </a:rPr>
              <a:t>Define the class name as </a:t>
            </a:r>
            <a:r>
              <a:rPr lang="en-US" sz="1600" b="1" dirty="0" err="1">
                <a:latin typeface="+mn-lt"/>
              </a:rPr>
              <a:t>DisplayMessage</a:t>
            </a:r>
            <a:r>
              <a:rPr lang="en-US" sz="1600" dirty="0">
                <a:latin typeface="+mn-lt"/>
              </a:rPr>
              <a:t>.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1600" dirty="0">
                <a:latin typeface="+mn-lt"/>
              </a:rPr>
              <a:t>Put single line comment about the class:</a:t>
            </a:r>
          </a:p>
          <a:p>
            <a:pPr marL="0" indent="0">
              <a:buNone/>
              <a:defRPr/>
            </a:pPr>
            <a:r>
              <a:rPr lang="en-US" sz="1600" dirty="0">
                <a:latin typeface="+mn-lt"/>
              </a:rPr>
              <a:t>     </a:t>
            </a:r>
            <a:r>
              <a:rPr lang="en-US" sz="1600" b="1" dirty="0">
                <a:latin typeface="+mn-lt"/>
              </a:rPr>
              <a:t>This class displays the students’ interest </a:t>
            </a:r>
          </a:p>
          <a:p>
            <a:pPr marL="514350" indent="-514350">
              <a:buFont typeface="+mj-lt"/>
              <a:buAutoNum type="arabicPeriod" startAt="3"/>
              <a:defRPr/>
            </a:pPr>
            <a:r>
              <a:rPr lang="en-US" sz="1600" dirty="0">
                <a:latin typeface="+mn-lt"/>
              </a:rPr>
              <a:t>Put multiple line comment to display message:</a:t>
            </a:r>
          </a:p>
          <a:p>
            <a:pPr marL="0" indent="0">
              <a:buNone/>
              <a:defRPr/>
            </a:pP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>
                <a:latin typeface="+mn-lt"/>
                <a:cs typeface="Courier New" panose="02070309020205020404" pitchFamily="49" charset="0"/>
              </a:rPr>
              <a:t>Display a message in the console window</a:t>
            </a:r>
            <a:endParaRPr lang="en-US" sz="1600" b="1" dirty="0">
              <a:latin typeface="+mn-lt"/>
            </a:endParaRPr>
          </a:p>
          <a:p>
            <a:pPr marL="342900" indent="-342900">
              <a:buFont typeface="+mj-lt"/>
              <a:buAutoNum type="arabicPeriod" startAt="4"/>
              <a:defRPr/>
            </a:pPr>
            <a:r>
              <a:rPr lang="en-US" sz="1600" dirty="0"/>
              <a:t>Th</a:t>
            </a:r>
            <a:r>
              <a:rPr lang="en-US" sz="1600" dirty="0">
                <a:latin typeface="+mn-lt"/>
              </a:rPr>
              <a:t>e program will display this message:</a:t>
            </a:r>
          </a:p>
          <a:p>
            <a:pPr marL="282258" indent="0">
              <a:buNone/>
              <a:defRPr/>
            </a:pPr>
            <a:r>
              <a:rPr lang="en-US" sz="1600" b="1" dirty="0">
                <a:latin typeface="+mn-lt"/>
              </a:rPr>
              <a:t>I like PROGRAMMING in JAVA very much!</a:t>
            </a:r>
            <a:endParaRPr lang="en-US" sz="1600" dirty="0">
              <a:latin typeface="+mn-lt"/>
            </a:endParaRPr>
          </a:p>
          <a:p>
            <a:pPr marL="465138">
              <a:defRPr/>
            </a:pPr>
            <a:endParaRPr lang="en-US" sz="1600" b="1" dirty="0">
              <a:latin typeface="+mn-lt"/>
            </a:endParaRPr>
          </a:p>
        </p:txBody>
      </p:sp>
      <p:sp>
        <p:nvSpPr>
          <p:cNvPr id="11776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3346" y="6272784"/>
            <a:ext cx="48006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  <a:norm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fld id="{6485BF4F-AF1F-4C6D-88CE-2A96D993655D}" type="slidenum">
              <a:rPr lang="en-US" sz="1900">
                <a:solidFill>
                  <a:schemeClr val="accent1"/>
                </a:solidFill>
                <a:latin typeface="Times New Roman" panose="02020603050405020304" pitchFamily="18" charset="0"/>
              </a:rPr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FontTx/>
                <a:buNone/>
              </a:pPr>
              <a:t>53</a:t>
            </a:fld>
            <a:endParaRPr lang="en-US" sz="1900">
              <a:solidFill>
                <a:schemeClr val="accent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ll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464119"/>
            <a:ext cx="7667244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601952"/>
            <a:ext cx="7667244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2038655"/>
            <a:ext cx="7667244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353B7B-8DFA-42C1-8403-27CAB769A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386" y="484632"/>
            <a:ext cx="75438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defRPr/>
            </a:pPr>
            <a:r>
              <a:rPr lang="en-US" sz="5400" b="1"/>
              <a:t>TODAY’S TAKE AWAY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" r="1" b="1"/>
          <a:stretch/>
        </p:blipFill>
        <p:spPr>
          <a:xfrm>
            <a:off x="989857" y="2564904"/>
            <a:ext cx="2592285" cy="2653793"/>
          </a:xfrm>
          <a:prstGeom prst="rect">
            <a:avLst/>
          </a:prstGeom>
        </p:spPr>
      </p:pic>
      <p:sp>
        <p:nvSpPr>
          <p:cNvPr id="116740" name="Rectangle 3"/>
          <p:cNvSpPr txBox="1">
            <a:spLocks noChangeArrowheads="1"/>
          </p:cNvSpPr>
          <p:nvPr/>
        </p:nvSpPr>
        <p:spPr bwMode="auto">
          <a:xfrm>
            <a:off x="3779912" y="2320412"/>
            <a:ext cx="5092386" cy="385178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defTabSz="4572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 defTabSz="4572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 defTabSz="4572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 defTabSz="4572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 defTabSz="4572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marL="502920" defTabSz="91440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ü"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Understand what is programming</a:t>
            </a:r>
          </a:p>
          <a:p>
            <a:pPr marL="502920" defTabSz="91440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ü"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Learn about the architecture of computers</a:t>
            </a:r>
          </a:p>
          <a:p>
            <a:pPr marL="502920" defTabSz="91440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ü"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Learn about level of programming languages </a:t>
            </a:r>
          </a:p>
          <a:p>
            <a:pPr marL="502920" defTabSz="91440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ü"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Learn about computing environment and your compiler </a:t>
            </a:r>
          </a:p>
          <a:p>
            <a:pPr marL="502920" defTabSz="91440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ü"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Learn how to compile and run your first Java program</a:t>
            </a:r>
          </a:p>
          <a:p>
            <a:pPr marL="502920" defTabSz="91440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ü"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Recognize 3 types of errors</a:t>
            </a:r>
          </a:p>
          <a:p>
            <a:pPr marL="502920" defTabSz="914400">
              <a:lnSpc>
                <a:spcPct val="90000"/>
              </a:lnSpc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ü"/>
            </a:pPr>
            <a:endParaRPr lang="en-US" altLang="en-US" sz="2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51293" y="6229681"/>
            <a:ext cx="3429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3188" y="6258874"/>
            <a:ext cx="299110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71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3346" y="6272784"/>
            <a:ext cx="48006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fld id="{65C2C984-85BF-4503-AD14-60BF11E0A571}" type="slidenum">
              <a:rPr lang="en-US" sz="1400" smtClean="0">
                <a:solidFill>
                  <a:srgbClr val="FFFFFF"/>
                </a:solidFill>
                <a:latin typeface="+mj-lt"/>
              </a:rPr>
              <a:pPr>
                <a:spcBef>
                  <a:spcPct val="0"/>
                </a:spcBef>
                <a:spcAft>
                  <a:spcPts val="600"/>
                </a:spcAft>
                <a:buClrTx/>
                <a:buFontTx/>
                <a:buNone/>
              </a:pPr>
              <a:t>54</a:t>
            </a:fld>
            <a:endParaRPr lang="en-US" sz="1400">
              <a:solidFill>
                <a:srgbClr val="FFFFFF"/>
              </a:solidFill>
              <a:latin typeface="+mj-lt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6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6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67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67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67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67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67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67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67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67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67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67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67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67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67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67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67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C4955-6F55-4161-B4BD-B7619338D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400" b="1" dirty="0">
                <a:solidFill>
                  <a:schemeClr val="tx1"/>
                </a:solidFill>
              </a:rPr>
              <a:t>Hardware Components of a Computer</a:t>
            </a:r>
            <a:endParaRPr lang="en-MY" dirty="0"/>
          </a:p>
        </p:txBody>
      </p:sp>
      <p:graphicFrame>
        <p:nvGraphicFramePr>
          <p:cNvPr id="33799" name="Rectangle 2">
            <a:extLst>
              <a:ext uri="{FF2B5EF4-FFF2-40B4-BE49-F238E27FC236}">
                <a16:creationId xmlns:a16="http://schemas.microsoft.com/office/drawing/2014/main" id="{1BC12DC5-5A1D-4499-A273-BEB6D4E052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3930703"/>
              </p:ext>
            </p:extLst>
          </p:nvPr>
        </p:nvGraphicFramePr>
        <p:xfrm>
          <a:off x="685800" y="2120900"/>
          <a:ext cx="7772400" cy="4051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3797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2BF0F68-0EB8-4850-9456-E73A2032D935}" type="slidenum">
              <a:rPr lang="en-US" smtClean="0">
                <a:solidFill>
                  <a:srgbClr val="FEFFFF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>
              <a:solidFill>
                <a:srgbClr val="FEFFFF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33796" name="Picture 5" descr="cpu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E2E6F1"/>
              </a:clrFrom>
              <a:clrTo>
                <a:srgbClr val="E2E6F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675" y="4292600"/>
            <a:ext cx="2054225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C4955-6F55-4161-B4BD-B7619338D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1028"/>
            <a:ext cx="7772400" cy="1609344"/>
          </a:xfrm>
        </p:spPr>
        <p:txBody>
          <a:bodyPr>
            <a:normAutofit/>
          </a:bodyPr>
          <a:lstStyle/>
          <a:p>
            <a:r>
              <a:rPr lang="en-US" altLang="en-US" sz="4400" b="1" dirty="0">
                <a:solidFill>
                  <a:schemeClr val="tx1"/>
                </a:solidFill>
              </a:rPr>
              <a:t>Hardware Components of a Computer</a:t>
            </a:r>
            <a:endParaRPr lang="en-MY" dirty="0"/>
          </a:p>
        </p:txBody>
      </p:sp>
      <p:graphicFrame>
        <p:nvGraphicFramePr>
          <p:cNvPr id="33799" name="Rectangle 2">
            <a:extLst>
              <a:ext uri="{FF2B5EF4-FFF2-40B4-BE49-F238E27FC236}">
                <a16:creationId xmlns:a16="http://schemas.microsoft.com/office/drawing/2014/main" id="{1BC12DC5-5A1D-4499-A273-BEB6D4E052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1288941"/>
              </p:ext>
            </p:extLst>
          </p:nvPr>
        </p:nvGraphicFramePr>
        <p:xfrm>
          <a:off x="685800" y="2209090"/>
          <a:ext cx="7772400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3797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BF0F68-0EB8-4850-9456-E73A2032D935}" type="slidenum">
              <a:rPr kumimoji="0" lang="en-US" sz="1100" b="1" i="0" u="none" strike="noStrike" kern="1200" cap="none" spc="-7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100" b="1" i="0" u="none" strike="noStrike" kern="1200" cap="none" spc="-7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6" name="Picture 6" descr="ram">
            <a:hlinkClick r:id="rId8"/>
            <a:extLst>
              <a:ext uri="{FF2B5EF4-FFF2-40B4-BE49-F238E27FC236}">
                <a16:creationId xmlns:a16="http://schemas.microsoft.com/office/drawing/2014/main" id="{3AFC23B8-AC43-46C9-917F-BA81383ED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ECEBE9"/>
              </a:clrFrom>
              <a:clrTo>
                <a:srgbClr val="ECEBE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265518"/>
            <a:ext cx="1863725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2153510"/>
      </p:ext>
    </p:extLst>
  </p:cSld>
  <p:clrMapOvr>
    <a:masterClrMapping/>
  </p:clrMapOvr>
  <p:transition spd="slow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C4955-6F55-4161-B4BD-B7619338D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1028"/>
            <a:ext cx="7772400" cy="1609344"/>
          </a:xfrm>
        </p:spPr>
        <p:txBody>
          <a:bodyPr>
            <a:normAutofit/>
          </a:bodyPr>
          <a:lstStyle/>
          <a:p>
            <a:r>
              <a:rPr lang="en-US" altLang="en-US" sz="4400" b="1" dirty="0">
                <a:solidFill>
                  <a:schemeClr val="tx1"/>
                </a:solidFill>
              </a:rPr>
              <a:t>Hardware Components of a Computer</a:t>
            </a:r>
            <a:endParaRPr lang="en-MY" dirty="0"/>
          </a:p>
        </p:txBody>
      </p:sp>
      <p:graphicFrame>
        <p:nvGraphicFramePr>
          <p:cNvPr id="33799" name="Rectangle 2">
            <a:extLst>
              <a:ext uri="{FF2B5EF4-FFF2-40B4-BE49-F238E27FC236}">
                <a16:creationId xmlns:a16="http://schemas.microsoft.com/office/drawing/2014/main" id="{1BC12DC5-5A1D-4499-A273-BEB6D4E052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9201111"/>
              </p:ext>
            </p:extLst>
          </p:nvPr>
        </p:nvGraphicFramePr>
        <p:xfrm>
          <a:off x="685800" y="2209090"/>
          <a:ext cx="7772400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3797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BF0F68-0EB8-4850-9456-E73A2032D935}" type="slidenum">
              <a:rPr kumimoji="0" lang="en-US" sz="1100" b="1" i="0" u="none" strike="noStrike" kern="1200" cap="none" spc="-7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100" b="1" i="0" u="none" strike="noStrike" kern="1200" cap="none" spc="-7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9B1217D8-604B-40E1-A50B-E00C142A0AA0}"/>
              </a:ext>
            </a:extLst>
          </p:cNvPr>
          <p:cNvGrpSpPr>
            <a:grpSpLocks/>
          </p:cNvGrpSpPr>
          <p:nvPr/>
        </p:nvGrpSpPr>
        <p:grpSpPr bwMode="auto">
          <a:xfrm>
            <a:off x="1547664" y="3012625"/>
            <a:ext cx="5812866" cy="4014475"/>
            <a:chOff x="2208" y="621"/>
            <a:chExt cx="3656" cy="3670"/>
          </a:xfrm>
        </p:grpSpPr>
        <p:pic>
          <p:nvPicPr>
            <p:cNvPr id="8" name="Picture 4" descr="Fig04-03">
              <a:extLst>
                <a:ext uri="{FF2B5EF4-FFF2-40B4-BE49-F238E27FC236}">
                  <a16:creationId xmlns:a16="http://schemas.microsoft.com/office/drawing/2014/main" id="{42988790-6A28-47C4-AA19-293BE8DB88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80"/>
            <a:stretch>
              <a:fillRect/>
            </a:stretch>
          </p:blipFill>
          <p:spPr bwMode="auto">
            <a:xfrm>
              <a:off x="2208" y="816"/>
              <a:ext cx="3408" cy="3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2A47C2CA-512F-488B-BD6A-70FE75ADC6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735"/>
              <a:ext cx="791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1" lang="en-US" sz="1800" b="1">
                  <a:solidFill>
                    <a:srgbClr val="0070C0"/>
                  </a:solidFill>
                  <a:latin typeface="Times New Roman" panose="02020603050405020304" pitchFamily="18" charset="0"/>
                </a:rPr>
                <a:t>processor chip</a:t>
              </a:r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6A62EC27-BC75-43FC-AC2D-9DC676F59E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3" y="621"/>
              <a:ext cx="76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1" lang="en-US" sz="1800" b="1">
                  <a:solidFill>
                    <a:srgbClr val="0070C0"/>
                  </a:solidFill>
                  <a:latin typeface="Times New Roman" panose="02020603050405020304" pitchFamily="18" charset="0"/>
                </a:rPr>
                <a:t>adapter cards</a:t>
              </a: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8A5E9355-78D9-4865-A8B7-F7BEE2B38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1773"/>
              <a:ext cx="77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1" lang="en-US" sz="1800" b="1">
                  <a:solidFill>
                    <a:srgbClr val="0070C0"/>
                  </a:solidFill>
                  <a:latin typeface="Times New Roman" panose="02020603050405020304" pitchFamily="18" charset="0"/>
                </a:rPr>
                <a:t>memory chips</a:t>
              </a:r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360B8E4C-F9A3-4859-B307-BE77011F5E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" y="2925"/>
              <a:ext cx="738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1" lang="en-US" sz="1800" b="1">
                  <a:solidFill>
                    <a:srgbClr val="0070C0"/>
                  </a:solidFill>
                  <a:latin typeface="Times New Roman" panose="02020603050405020304" pitchFamily="18" charset="0"/>
                </a:rPr>
                <a:t>memory slots</a:t>
              </a:r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BEAA6748-8705-45AB-B81E-2276EC2A51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3163"/>
              <a:ext cx="762" cy="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1" lang="en-US" sz="1800" b="1">
                  <a:solidFill>
                    <a:srgbClr val="0070C0"/>
                  </a:solidFill>
                  <a:latin typeface="Times New Roman" panose="02020603050405020304" pitchFamily="18" charset="0"/>
                </a:rPr>
                <a:t>Expansion</a:t>
              </a:r>
              <a:br>
                <a:rPr kumimoji="1" lang="en-US" sz="1800" b="1">
                  <a:solidFill>
                    <a:srgbClr val="0070C0"/>
                  </a:solidFill>
                  <a:latin typeface="Times New Roman" panose="02020603050405020304" pitchFamily="18" charset="0"/>
                </a:rPr>
              </a:br>
              <a:r>
                <a:rPr kumimoji="1" lang="en-US" sz="1800" b="1">
                  <a:solidFill>
                    <a:srgbClr val="0070C0"/>
                  </a:solidFill>
                  <a:latin typeface="Times New Roman" panose="02020603050405020304" pitchFamily="18" charset="0"/>
                </a:rPr>
                <a:t>slots for </a:t>
              </a:r>
              <a:br>
                <a:rPr kumimoji="1" lang="en-US" sz="1800" b="1">
                  <a:solidFill>
                    <a:srgbClr val="0070C0"/>
                  </a:solidFill>
                  <a:latin typeface="Times New Roman" panose="02020603050405020304" pitchFamily="18" charset="0"/>
                </a:rPr>
              </a:br>
              <a:r>
                <a:rPr kumimoji="1" lang="en-US" sz="1800" b="1">
                  <a:solidFill>
                    <a:srgbClr val="0070C0"/>
                  </a:solidFill>
                  <a:latin typeface="Times New Roman" panose="02020603050405020304" pitchFamily="18" charset="0"/>
                </a:rPr>
                <a:t>adapter cards</a:t>
              </a:r>
            </a:p>
          </p:txBody>
        </p:sp>
        <p:sp>
          <p:nvSpPr>
            <p:cNvPr id="14" name="Line 12">
              <a:extLst>
                <a:ext uri="{FF2B5EF4-FFF2-40B4-BE49-F238E27FC236}">
                  <a16:creationId xmlns:a16="http://schemas.microsoft.com/office/drawing/2014/main" id="{A54B4A84-2580-4277-8EBE-57797F79CD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040" y="2448"/>
              <a:ext cx="240" cy="48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" name="Line 13">
              <a:extLst>
                <a:ext uri="{FF2B5EF4-FFF2-40B4-BE49-F238E27FC236}">
                  <a16:creationId xmlns:a16="http://schemas.microsoft.com/office/drawing/2014/main" id="{3580B937-4A8C-4C44-B1E8-9BFCFEB1C1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92" y="1968"/>
              <a:ext cx="288" cy="24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" name="Line 14">
              <a:extLst>
                <a:ext uri="{FF2B5EF4-FFF2-40B4-BE49-F238E27FC236}">
                  <a16:creationId xmlns:a16="http://schemas.microsoft.com/office/drawing/2014/main" id="{7FE18C50-4198-4887-8022-78E7476229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08" y="960"/>
              <a:ext cx="144" cy="912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" name="Line 15">
              <a:extLst>
                <a:ext uri="{FF2B5EF4-FFF2-40B4-BE49-F238E27FC236}">
                  <a16:creationId xmlns:a16="http://schemas.microsoft.com/office/drawing/2014/main" id="{3B8A140F-3F0B-4C5A-AF88-AF4B4CFC38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36" y="2784"/>
              <a:ext cx="192" cy="384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8" name="Line 16">
              <a:extLst>
                <a:ext uri="{FF2B5EF4-FFF2-40B4-BE49-F238E27FC236}">
                  <a16:creationId xmlns:a16="http://schemas.microsoft.com/office/drawing/2014/main" id="{FC442400-71E2-48E8-A96A-1C40BA43AD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36" y="2784"/>
              <a:ext cx="432" cy="384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9" name="Line 17">
              <a:extLst>
                <a:ext uri="{FF2B5EF4-FFF2-40B4-BE49-F238E27FC236}">
                  <a16:creationId xmlns:a16="http://schemas.microsoft.com/office/drawing/2014/main" id="{E5A0B28B-0457-4F81-99D2-2B56EBB9CD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36" y="2736"/>
              <a:ext cx="624" cy="432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0" name="Line 18">
              <a:extLst>
                <a:ext uri="{FF2B5EF4-FFF2-40B4-BE49-F238E27FC236}">
                  <a16:creationId xmlns:a16="http://schemas.microsoft.com/office/drawing/2014/main" id="{2FFC86D6-FF59-4A0C-9AF1-90967972E4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52" y="816"/>
              <a:ext cx="768" cy="384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" name="Line 19">
              <a:extLst>
                <a:ext uri="{FF2B5EF4-FFF2-40B4-BE49-F238E27FC236}">
                  <a16:creationId xmlns:a16="http://schemas.microsoft.com/office/drawing/2014/main" id="{D0433897-0293-493B-B7B8-89D29BBCAC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92" y="816"/>
              <a:ext cx="528" cy="384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" name="Line 20">
              <a:extLst>
                <a:ext uri="{FF2B5EF4-FFF2-40B4-BE49-F238E27FC236}">
                  <a16:creationId xmlns:a16="http://schemas.microsoft.com/office/drawing/2014/main" id="{99EC1D91-69B7-4068-B8A2-A45CA5B8B0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84" y="816"/>
              <a:ext cx="336" cy="33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3" name="Line 21">
              <a:extLst>
                <a:ext uri="{FF2B5EF4-FFF2-40B4-BE49-F238E27FC236}">
                  <a16:creationId xmlns:a16="http://schemas.microsoft.com/office/drawing/2014/main" id="{3F7BF60B-0CF1-43BA-9697-810F823FCF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76" y="816"/>
              <a:ext cx="144" cy="24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4" name="Line 22">
              <a:extLst>
                <a:ext uri="{FF2B5EF4-FFF2-40B4-BE49-F238E27FC236}">
                  <a16:creationId xmlns:a16="http://schemas.microsoft.com/office/drawing/2014/main" id="{889496C4-6690-4E58-9EBC-6958931AD2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0" y="816"/>
              <a:ext cx="0" cy="192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272439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C4955-6F55-4161-B4BD-B7619338D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1028"/>
            <a:ext cx="7772400" cy="1609344"/>
          </a:xfrm>
        </p:spPr>
        <p:txBody>
          <a:bodyPr>
            <a:normAutofit/>
          </a:bodyPr>
          <a:lstStyle/>
          <a:p>
            <a:r>
              <a:rPr lang="en-US" altLang="en-US" sz="4400" b="1" dirty="0">
                <a:solidFill>
                  <a:schemeClr val="tx1"/>
                </a:solidFill>
              </a:rPr>
              <a:t>Hardware Components of a Computer</a:t>
            </a:r>
            <a:endParaRPr lang="en-MY" dirty="0"/>
          </a:p>
        </p:txBody>
      </p:sp>
      <p:graphicFrame>
        <p:nvGraphicFramePr>
          <p:cNvPr id="33799" name="Rectangle 2">
            <a:extLst>
              <a:ext uri="{FF2B5EF4-FFF2-40B4-BE49-F238E27FC236}">
                <a16:creationId xmlns:a16="http://schemas.microsoft.com/office/drawing/2014/main" id="{1BC12DC5-5A1D-4499-A273-BEB6D4E052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1983036"/>
              </p:ext>
            </p:extLst>
          </p:nvPr>
        </p:nvGraphicFramePr>
        <p:xfrm>
          <a:off x="685800" y="2209090"/>
          <a:ext cx="7772400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3797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BF0F68-0EB8-4850-9456-E73A2032D935}" type="slidenum">
              <a:rPr kumimoji="0" lang="en-US" sz="1100" b="1" i="0" u="none" strike="noStrike" kern="1200" cap="none" spc="-7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100" b="1" i="0" u="none" strike="noStrike" kern="1200" cap="none" spc="-7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25" name="Picture 3" descr="Fig01-04">
            <a:extLst>
              <a:ext uri="{FF2B5EF4-FFF2-40B4-BE49-F238E27FC236}">
                <a16:creationId xmlns:a16="http://schemas.microsoft.com/office/drawing/2014/main" id="{7E49C331-CC9B-4B9F-A27D-F7FF600C8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63026" y="5137069"/>
            <a:ext cx="1694761" cy="1310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4" descr="Fig01-05jz">
            <a:extLst>
              <a:ext uri="{FF2B5EF4-FFF2-40B4-BE49-F238E27FC236}">
                <a16:creationId xmlns:a16="http://schemas.microsoft.com/office/drawing/2014/main" id="{BBE83E0C-FB09-418A-A62E-CB006390F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677628" y="5124412"/>
            <a:ext cx="1793601" cy="1335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5" descr="Fig01-06">
            <a:extLst>
              <a:ext uri="{FF2B5EF4-FFF2-40B4-BE49-F238E27FC236}">
                <a16:creationId xmlns:a16="http://schemas.microsoft.com/office/drawing/2014/main" id="{3A4E4CD1-4528-45A9-9B7A-CDFFAEFF2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34585" y="5153951"/>
            <a:ext cx="1694761" cy="1363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56617D4-B60A-4354-9690-FAE5AD1A99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89053" y="5153951"/>
            <a:ext cx="1834585" cy="1306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035851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4177</TotalTime>
  <Words>2127</Words>
  <Application>Microsoft Office PowerPoint</Application>
  <PresentationFormat>On-screen Show (4:3)</PresentationFormat>
  <Paragraphs>523</Paragraphs>
  <Slides>54</Slides>
  <Notes>39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9" baseType="lpstr">
      <vt:lpstr>Arial Unicode MS</vt:lpstr>
      <vt:lpstr>Arial</vt:lpstr>
      <vt:lpstr>Arial Narrow</vt:lpstr>
      <vt:lpstr>Calibri</vt:lpstr>
      <vt:lpstr>Century Gothic</vt:lpstr>
      <vt:lpstr>Courier New</vt:lpstr>
      <vt:lpstr>Rockwell</vt:lpstr>
      <vt:lpstr>Rockwell Condensed</vt:lpstr>
      <vt:lpstr>Rockwell Extra Bold</vt:lpstr>
      <vt:lpstr>Symbol</vt:lpstr>
      <vt:lpstr>Times New Roman</vt:lpstr>
      <vt:lpstr>Wingdings</vt:lpstr>
      <vt:lpstr>Wingdings 3</vt:lpstr>
      <vt:lpstr>Wood Type</vt:lpstr>
      <vt:lpstr>Clip</vt:lpstr>
      <vt:lpstr>  Introduction to Computer and Programming Language</vt:lpstr>
      <vt:lpstr>Objectives </vt:lpstr>
      <vt:lpstr>What is a computer?</vt:lpstr>
      <vt:lpstr>PowerPoint Presentation</vt:lpstr>
      <vt:lpstr>Hardware Components of a Computer</vt:lpstr>
      <vt:lpstr>Hardware Components of a Computer</vt:lpstr>
      <vt:lpstr>Hardware Components of a Computer</vt:lpstr>
      <vt:lpstr>Hardware Components of a Computer</vt:lpstr>
      <vt:lpstr>Hardware Components of a Computer</vt:lpstr>
      <vt:lpstr>RAM VS. Secondary Storage</vt:lpstr>
      <vt:lpstr>Hardware Components of a Computer</vt:lpstr>
      <vt:lpstr>CPU and Main Memory</vt:lpstr>
      <vt:lpstr>Secondary Memory Devices</vt:lpstr>
      <vt:lpstr>Input / Output Devices</vt:lpstr>
      <vt:lpstr>PowerPoint Presentation</vt:lpstr>
      <vt:lpstr>PowerPoint Presentation</vt:lpstr>
      <vt:lpstr>Software Categories</vt:lpstr>
      <vt:lpstr>Digital Information</vt:lpstr>
      <vt:lpstr>Representing Text Digitally</vt:lpstr>
      <vt:lpstr>PowerPoint Presentation</vt:lpstr>
      <vt:lpstr>Binary Numbers</vt:lpstr>
      <vt:lpstr>Main Memory</vt:lpstr>
      <vt:lpstr>Storing Information</vt:lpstr>
      <vt:lpstr>Main Memory</vt:lpstr>
      <vt:lpstr>Storage Capacity</vt:lpstr>
      <vt:lpstr>What is Programming?</vt:lpstr>
      <vt:lpstr>Language Levels</vt:lpstr>
      <vt:lpstr>Programming Languages </vt:lpstr>
      <vt:lpstr>Programming Languages  </vt:lpstr>
      <vt:lpstr>Programming Languages</vt:lpstr>
      <vt:lpstr>The Java Programming Language</vt:lpstr>
      <vt:lpstr>Java Translation</vt:lpstr>
      <vt:lpstr>Java Translation</vt:lpstr>
      <vt:lpstr>Portability</vt:lpstr>
      <vt:lpstr>PowerPoint Presentation</vt:lpstr>
      <vt:lpstr>PowerPoint Presentation</vt:lpstr>
      <vt:lpstr>jGRASP IDE</vt:lpstr>
      <vt:lpstr>File Hello.java</vt:lpstr>
      <vt:lpstr>Java Program Elements</vt:lpstr>
      <vt:lpstr>Java Program Structure</vt:lpstr>
      <vt:lpstr>Java Program Structure</vt:lpstr>
      <vt:lpstr>Compiling and Running</vt:lpstr>
      <vt:lpstr>Output of the program</vt:lpstr>
      <vt:lpstr>Processing a Java Program</vt:lpstr>
      <vt:lpstr>Errors</vt:lpstr>
      <vt:lpstr>Syntax Errors</vt:lpstr>
      <vt:lpstr>Syntax Error</vt:lpstr>
      <vt:lpstr>Runtime Errors</vt:lpstr>
      <vt:lpstr>Runtime Errors</vt:lpstr>
      <vt:lpstr>Logic Errors</vt:lpstr>
      <vt:lpstr>Logic Error</vt:lpstr>
      <vt:lpstr>PowerPoint Presentation</vt:lpstr>
      <vt:lpstr>EXERCISE</vt:lpstr>
      <vt:lpstr>TODAY’S TAKE AWAY</vt:lpstr>
    </vt:vector>
  </TitlesOfParts>
  <Company>University of Detroit Mercy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</dc:title>
  <dc:creator>faculty</dc:creator>
  <cp:lastModifiedBy>Fathey</cp:lastModifiedBy>
  <cp:revision>173</cp:revision>
  <dcterms:created xsi:type="dcterms:W3CDTF">2002-05-07T00:28:18Z</dcterms:created>
  <dcterms:modified xsi:type="dcterms:W3CDTF">2021-09-21T17:17:36Z</dcterms:modified>
</cp:coreProperties>
</file>